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9.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20.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1.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2.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3.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4.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5.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6.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7.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3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3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3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33.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34.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35.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36.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37.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8.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9.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40.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41.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42.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43.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44.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45.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650" r:id="rId1"/>
    <p:sldMasterId id="2147486662" r:id="rId2"/>
    <p:sldMasterId id="2147487429" r:id="rId3"/>
    <p:sldMasterId id="2147487548" r:id="rId4"/>
    <p:sldMasterId id="2147487598" r:id="rId5"/>
    <p:sldMasterId id="2147487735" r:id="rId6"/>
    <p:sldMasterId id="2147487746" r:id="rId7"/>
    <p:sldMasterId id="2147488459" r:id="rId8"/>
    <p:sldMasterId id="2147488471" r:id="rId9"/>
    <p:sldMasterId id="2147488486" r:id="rId10"/>
    <p:sldMasterId id="2147488681" r:id="rId11"/>
    <p:sldMasterId id="2147488710" r:id="rId12"/>
    <p:sldMasterId id="2147488727" r:id="rId13"/>
    <p:sldMasterId id="2147488746" r:id="rId14"/>
    <p:sldMasterId id="2147488770" r:id="rId15"/>
    <p:sldMasterId id="2147488774" r:id="rId16"/>
    <p:sldMasterId id="2147488780" r:id="rId17"/>
    <p:sldMasterId id="2147488806" r:id="rId18"/>
    <p:sldMasterId id="2147488830" r:id="rId19"/>
    <p:sldMasterId id="2147488834" r:id="rId20"/>
    <p:sldMasterId id="2147488903" r:id="rId21"/>
    <p:sldMasterId id="2147488927" r:id="rId22"/>
    <p:sldMasterId id="2147488963" r:id="rId23"/>
    <p:sldMasterId id="2147488967" r:id="rId24"/>
    <p:sldMasterId id="2147488972" r:id="rId25"/>
    <p:sldMasterId id="2147489011" r:id="rId26"/>
    <p:sldMasterId id="2147489431" r:id="rId27"/>
    <p:sldMasterId id="2147489463" r:id="rId28"/>
    <p:sldMasterId id="2147489749" r:id="rId29"/>
    <p:sldMasterId id="2147489757" r:id="rId30"/>
    <p:sldMasterId id="2147489874" r:id="rId31"/>
    <p:sldMasterId id="2147489987" r:id="rId32"/>
    <p:sldMasterId id="2147490065" r:id="rId33"/>
    <p:sldMasterId id="2147490074" r:id="rId34"/>
    <p:sldMasterId id="2147490087" r:id="rId35"/>
    <p:sldMasterId id="2147490179" r:id="rId36"/>
    <p:sldMasterId id="2147490203" r:id="rId37"/>
    <p:sldMasterId id="2147490217" r:id="rId38"/>
    <p:sldMasterId id="2147490229" r:id="rId39"/>
    <p:sldMasterId id="2147490241" r:id="rId40"/>
    <p:sldMasterId id="2147490254" r:id="rId41"/>
    <p:sldMasterId id="2147490267" r:id="rId42"/>
    <p:sldMasterId id="2147492992" r:id="rId43"/>
    <p:sldMasterId id="2147493704" r:id="rId44"/>
    <p:sldMasterId id="2147493719" r:id="rId45"/>
    <p:sldMasterId id="2147495244" r:id="rId46"/>
  </p:sldMasterIdLst>
  <p:notesMasterIdLst>
    <p:notesMasterId r:id="rId86"/>
  </p:notesMasterIdLst>
  <p:handoutMasterIdLst>
    <p:handoutMasterId r:id="rId87"/>
  </p:handoutMasterIdLst>
  <p:sldIdLst>
    <p:sldId id="2740" r:id="rId47"/>
    <p:sldId id="2850" r:id="rId48"/>
    <p:sldId id="2759" r:id="rId49"/>
    <p:sldId id="2844" r:id="rId50"/>
    <p:sldId id="2812" r:id="rId51"/>
    <p:sldId id="2813" r:id="rId52"/>
    <p:sldId id="2816" r:id="rId53"/>
    <p:sldId id="2814" r:id="rId54"/>
    <p:sldId id="2764" r:id="rId55"/>
    <p:sldId id="2815" r:id="rId56"/>
    <p:sldId id="2766" r:id="rId57"/>
    <p:sldId id="2767" r:id="rId58"/>
    <p:sldId id="2845" r:id="rId59"/>
    <p:sldId id="2819" r:id="rId60"/>
    <p:sldId id="2769" r:id="rId61"/>
    <p:sldId id="2820" r:id="rId62"/>
    <p:sldId id="2821" r:id="rId63"/>
    <p:sldId id="2824" r:id="rId64"/>
    <p:sldId id="2775" r:id="rId65"/>
    <p:sldId id="2776" r:id="rId66"/>
    <p:sldId id="2823" r:id="rId67"/>
    <p:sldId id="2780" r:id="rId68"/>
    <p:sldId id="2781" r:id="rId69"/>
    <p:sldId id="2827" r:id="rId70"/>
    <p:sldId id="2828" r:id="rId71"/>
    <p:sldId id="2829" r:id="rId72"/>
    <p:sldId id="2831" r:id="rId73"/>
    <p:sldId id="2832" r:id="rId74"/>
    <p:sldId id="2833" r:id="rId75"/>
    <p:sldId id="2834" r:id="rId76"/>
    <p:sldId id="2835" r:id="rId77"/>
    <p:sldId id="2790" r:id="rId78"/>
    <p:sldId id="2838" r:id="rId79"/>
    <p:sldId id="2796" r:id="rId80"/>
    <p:sldId id="2841" r:id="rId81"/>
    <p:sldId id="2842" r:id="rId82"/>
    <p:sldId id="2843" r:id="rId83"/>
    <p:sldId id="2846" r:id="rId84"/>
    <p:sldId id="2847" r:id="rId85"/>
  </p:sldIdLst>
  <p:sldSz cx="9144000" cy="6858000" type="screen4x3"/>
  <p:notesSz cx="6858000" cy="9945688"/>
  <p:defaultTextStyle>
    <a:defPPr>
      <a:defRPr lang="ja-JP"/>
    </a:defPPr>
    <a:lvl1pPr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600"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600"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947">
          <p15:clr>
            <a:srgbClr val="A4A3A4"/>
          </p15:clr>
        </p15:guide>
        <p15:guide id="2" orient="horz" pos="4319">
          <p15:clr>
            <a:srgbClr val="A4A3A4"/>
          </p15:clr>
        </p15:guide>
        <p15:guide id="3" orient="horz" pos="1184">
          <p15:clr>
            <a:srgbClr val="A4A3A4"/>
          </p15:clr>
        </p15:guide>
        <p15:guide id="4" orient="horz" pos="2221">
          <p15:clr>
            <a:srgbClr val="A4A3A4"/>
          </p15:clr>
        </p15:guide>
        <p15:guide id="5" pos="1435">
          <p15:clr>
            <a:srgbClr val="A4A3A4"/>
          </p15:clr>
        </p15:guide>
        <p15:guide id="6" pos="2855">
          <p15:clr>
            <a:srgbClr val="A4A3A4"/>
          </p15:clr>
        </p15:guide>
        <p15:guide id="7" pos="5703">
          <p15:clr>
            <a:srgbClr val="A4A3A4"/>
          </p15:clr>
        </p15:guide>
      </p15:sldGuideLst>
    </p:ext>
    <p:ext uri="{2D200454-40CA-4A62-9FC3-DE9A4176ACB9}">
      <p15:notesGuideLst xmlns:p15="http://schemas.microsoft.com/office/powerpoint/2012/main">
        <p15:guide id="1" orient="horz" pos="3157">
          <p15:clr>
            <a:srgbClr val="A4A3A4"/>
          </p15:clr>
        </p15:guide>
        <p15:guide id="2" pos="2198">
          <p15:clr>
            <a:srgbClr val="A4A3A4"/>
          </p15:clr>
        </p15:guide>
        <p15:guide id="3" orient="horz" pos="3133">
          <p15:clr>
            <a:srgbClr val="A4A3A4"/>
          </p15:clr>
        </p15:guide>
        <p15:guide id="4"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CC"/>
    <a:srgbClr val="FFE471"/>
    <a:srgbClr val="6699FF"/>
    <a:srgbClr val="66FF99"/>
    <a:srgbClr val="FFFFFF"/>
    <a:srgbClr val="99CC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7" autoAdjust="0"/>
    <p:restoredTop sz="93440" autoAdjust="0"/>
  </p:normalViewPr>
  <p:slideViewPr>
    <p:cSldViewPr snapToGrid="0">
      <p:cViewPr varScale="1">
        <p:scale>
          <a:sx n="89" d="100"/>
          <a:sy n="89" d="100"/>
        </p:scale>
        <p:origin x="432" y="78"/>
      </p:cViewPr>
      <p:guideLst>
        <p:guide orient="horz" pos="2947"/>
        <p:guide orient="horz" pos="4319"/>
        <p:guide orient="horz" pos="1184"/>
        <p:guide orient="horz" pos="2221"/>
        <p:guide pos="1435"/>
        <p:guide pos="2855"/>
        <p:guide pos="5703"/>
      </p:guideLst>
    </p:cSldViewPr>
  </p:slideViewPr>
  <p:outlineViewPr>
    <p:cViewPr>
      <p:scale>
        <a:sx n="33" d="100"/>
        <a:sy n="33" d="100"/>
      </p:scale>
      <p:origin x="53" y="2189"/>
    </p:cViewPr>
  </p:outlineViewPr>
  <p:notesTextViewPr>
    <p:cViewPr>
      <p:scale>
        <a:sx n="100" d="100"/>
        <a:sy n="100" d="100"/>
      </p:scale>
      <p:origin x="0" y="0"/>
    </p:cViewPr>
  </p:notesTextViewPr>
  <p:sorterViewPr>
    <p:cViewPr>
      <p:scale>
        <a:sx n="90" d="100"/>
        <a:sy n="90" d="100"/>
      </p:scale>
      <p:origin x="0" y="8232"/>
    </p:cViewPr>
  </p:sorterViewPr>
  <p:notesViewPr>
    <p:cSldViewPr snapToGrid="0">
      <p:cViewPr>
        <p:scale>
          <a:sx n="100" d="100"/>
          <a:sy n="100" d="100"/>
        </p:scale>
        <p:origin x="-288" y="2544"/>
      </p:cViewPr>
      <p:guideLst>
        <p:guide orient="horz" pos="3157"/>
        <p:guide pos="2198"/>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1.xml"/><Relationship Id="rId50" Type="http://schemas.openxmlformats.org/officeDocument/2006/relationships/slide" Target="slides/slide4.xml"/><Relationship Id="rId55" Type="http://schemas.openxmlformats.org/officeDocument/2006/relationships/slide" Target="slides/slide9.xml"/><Relationship Id="rId63" Type="http://schemas.openxmlformats.org/officeDocument/2006/relationships/slide" Target="slides/slide17.xml"/><Relationship Id="rId68" Type="http://schemas.openxmlformats.org/officeDocument/2006/relationships/slide" Target="slides/slide22.xml"/><Relationship Id="rId76" Type="http://schemas.openxmlformats.org/officeDocument/2006/relationships/slide" Target="slides/slide30.xml"/><Relationship Id="rId84" Type="http://schemas.openxmlformats.org/officeDocument/2006/relationships/slide" Target="slides/slide38.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slide" Target="slides/slide33.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15.xml"/><Relationship Id="rId82" Type="http://schemas.openxmlformats.org/officeDocument/2006/relationships/slide" Target="slides/slide36.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3.xml"/><Relationship Id="rId67" Type="http://schemas.openxmlformats.org/officeDocument/2006/relationships/slide" Target="slides/slide2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slide" Target="slides/slide3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3.xml"/><Relationship Id="rId57" Type="http://schemas.openxmlformats.org/officeDocument/2006/relationships/slide" Target="slides/slide1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31747" name="Rectangle 3"/>
          <p:cNvSpPr>
            <a:spLocks noGrp="1" noChangeArrowheads="1"/>
          </p:cNvSpPr>
          <p:nvPr>
            <p:ph type="dt" sz="quarter" idx="1"/>
          </p:nvPr>
        </p:nvSpPr>
        <p:spPr bwMode="auto">
          <a:xfrm>
            <a:off x="3886200" y="0"/>
            <a:ext cx="2971800" cy="4984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algn="r" defTabSz="928647" eaLnBrk="1" hangingPunct="1">
              <a:defRPr sz="1300" b="0">
                <a:latin typeface="Times New Roman" pitchFamily="18" charset="0"/>
              </a:defRPr>
            </a:lvl1pPr>
          </a:lstStyle>
          <a:p>
            <a:pPr>
              <a:defRPr/>
            </a:pPr>
            <a:endParaRPr lang="en-US" altLang="ja-JP"/>
          </a:p>
        </p:txBody>
      </p:sp>
      <p:sp>
        <p:nvSpPr>
          <p:cNvPr id="31748" name="Rectangle 4"/>
          <p:cNvSpPr>
            <a:spLocks noGrp="1" noChangeArrowheads="1"/>
          </p:cNvSpPr>
          <p:nvPr>
            <p:ph type="ftr" sz="quarter" idx="2"/>
          </p:nvPr>
        </p:nvSpPr>
        <p:spPr bwMode="auto">
          <a:xfrm>
            <a:off x="0" y="9447213"/>
            <a:ext cx="2971800" cy="498475"/>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31749" name="Rectangle 5"/>
          <p:cNvSpPr>
            <a:spLocks noGrp="1" noChangeArrowheads="1"/>
          </p:cNvSpPr>
          <p:nvPr>
            <p:ph type="sldNum" sz="quarter" idx="3"/>
          </p:nvPr>
        </p:nvSpPr>
        <p:spPr bwMode="auto">
          <a:xfrm>
            <a:off x="3886200" y="9447213"/>
            <a:ext cx="2971800" cy="498475"/>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algn="r" defTabSz="928647" eaLnBrk="1" hangingPunct="1">
              <a:defRPr sz="1300" b="0">
                <a:latin typeface="Times New Roman" pitchFamily="18" charset="0"/>
              </a:defRPr>
            </a:lvl1pPr>
          </a:lstStyle>
          <a:p>
            <a:pPr>
              <a:defRPr/>
            </a:pPr>
            <a:fld id="{7630EF80-BC14-47F5-9A0B-5E0967A57760}" type="slidenum">
              <a:rPr lang="en-US" altLang="ja-JP"/>
              <a:pPr>
                <a:defRPr/>
              </a:pPr>
              <a:t>‹#›</a:t>
            </a:fld>
            <a:endParaRPr lang="en-US" altLang="ja-JP" dirty="0"/>
          </a:p>
        </p:txBody>
      </p:sp>
    </p:spTree>
    <p:extLst>
      <p:ext uri="{BB962C8B-B14F-4D97-AF65-F5344CB8AC3E}">
        <p14:creationId xmlns:p14="http://schemas.microsoft.com/office/powerpoint/2010/main" val="93900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7988" cy="4603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109571" name="Rectangle 3"/>
          <p:cNvSpPr>
            <a:spLocks noGrp="1" noChangeArrowheads="1"/>
          </p:cNvSpPr>
          <p:nvPr>
            <p:ph type="dt" idx="1"/>
          </p:nvPr>
        </p:nvSpPr>
        <p:spPr bwMode="auto">
          <a:xfrm>
            <a:off x="3879850" y="0"/>
            <a:ext cx="2947988" cy="460375"/>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lvl1pPr algn="r" defTabSz="928647" eaLnBrk="1" hangingPunct="1">
              <a:defRPr sz="1300" b="0">
                <a:latin typeface="Times New Roman" pitchFamily="18" charset="0"/>
              </a:defRPr>
            </a:lvl1pPr>
          </a:lstStyle>
          <a:p>
            <a:pPr>
              <a:defRPr/>
            </a:pPr>
            <a:endParaRPr lang="en-US" altLang="ja-JP"/>
          </a:p>
        </p:txBody>
      </p:sp>
      <p:sp>
        <p:nvSpPr>
          <p:cNvPr id="356356" name="Rectangle 4"/>
          <p:cNvSpPr>
            <a:spLocks noGrp="1" noRot="1" noChangeAspect="1" noChangeArrowheads="1" noTextEdit="1"/>
          </p:cNvSpPr>
          <p:nvPr>
            <p:ph type="sldImg" idx="2"/>
          </p:nvPr>
        </p:nvSpPr>
        <p:spPr bwMode="auto">
          <a:xfrm>
            <a:off x="995363" y="766763"/>
            <a:ext cx="4913312" cy="3686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30275" y="4760913"/>
            <a:ext cx="5041900" cy="4452937"/>
          </a:xfrm>
          <a:prstGeom prst="rect">
            <a:avLst/>
          </a:prstGeom>
          <a:noFill/>
          <a:ln w="9525">
            <a:noFill/>
            <a:miter lim="800000"/>
            <a:headEnd/>
            <a:tailEnd/>
          </a:ln>
          <a:effectLst/>
        </p:spPr>
        <p:txBody>
          <a:bodyPr vert="horz" wrap="square" lIns="92917" tIns="46458" rIns="92917" bIns="4645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9574" name="Rectangle 6"/>
          <p:cNvSpPr>
            <a:spLocks noGrp="1" noChangeArrowheads="1"/>
          </p:cNvSpPr>
          <p:nvPr>
            <p:ph type="ftr" sz="quarter" idx="4"/>
          </p:nvPr>
        </p:nvSpPr>
        <p:spPr bwMode="auto">
          <a:xfrm>
            <a:off x="0" y="9445625"/>
            <a:ext cx="2947988" cy="538163"/>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defTabSz="928647" eaLnBrk="1" hangingPunct="1">
              <a:defRPr sz="1300" b="0">
                <a:latin typeface="Times New Roman" pitchFamily="18" charset="0"/>
              </a:defRPr>
            </a:lvl1pPr>
          </a:lstStyle>
          <a:p>
            <a:pPr>
              <a:defRPr/>
            </a:pPr>
            <a:endParaRPr lang="en-US" altLang="ja-JP"/>
          </a:p>
        </p:txBody>
      </p:sp>
      <p:sp>
        <p:nvSpPr>
          <p:cNvPr id="109575" name="Rectangle 7"/>
          <p:cNvSpPr>
            <a:spLocks noGrp="1" noChangeArrowheads="1"/>
          </p:cNvSpPr>
          <p:nvPr>
            <p:ph type="sldNum" sz="quarter" idx="5"/>
          </p:nvPr>
        </p:nvSpPr>
        <p:spPr bwMode="auto">
          <a:xfrm>
            <a:off x="3879850" y="9445625"/>
            <a:ext cx="2947988" cy="538163"/>
          </a:xfrm>
          <a:prstGeom prst="rect">
            <a:avLst/>
          </a:prstGeom>
          <a:noFill/>
          <a:ln w="9525">
            <a:noFill/>
            <a:miter lim="800000"/>
            <a:headEnd/>
            <a:tailEnd/>
          </a:ln>
          <a:effectLst/>
        </p:spPr>
        <p:txBody>
          <a:bodyPr vert="horz" wrap="square" lIns="92917" tIns="46458" rIns="92917" bIns="46458" numCol="1" anchor="b" anchorCtr="0" compatLnSpc="1">
            <a:prstTxWarp prst="textNoShape">
              <a:avLst/>
            </a:prstTxWarp>
          </a:bodyPr>
          <a:lstStyle>
            <a:lvl1pPr algn="r" defTabSz="928647" eaLnBrk="1" hangingPunct="1">
              <a:defRPr sz="1300" b="0">
                <a:latin typeface="Times New Roman" pitchFamily="18" charset="0"/>
              </a:defRPr>
            </a:lvl1pPr>
          </a:lstStyle>
          <a:p>
            <a:pPr>
              <a:defRPr/>
            </a:pPr>
            <a:fld id="{48F12B97-AAF2-4142-81DA-F97A8C545A95}" type="slidenum">
              <a:rPr lang="en-US" altLang="ja-JP"/>
              <a:pPr>
                <a:defRPr/>
              </a:pPr>
              <a:t>‹#›</a:t>
            </a:fld>
            <a:endParaRPr lang="en-US" altLang="ja-JP" dirty="0"/>
          </a:p>
        </p:txBody>
      </p:sp>
    </p:spTree>
    <p:extLst>
      <p:ext uri="{BB962C8B-B14F-4D97-AF65-F5344CB8AC3E}">
        <p14:creationId xmlns:p14="http://schemas.microsoft.com/office/powerpoint/2010/main" val="3423655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スライド イメージ プレースホルダ 1"/>
          <p:cNvSpPr>
            <a:spLocks noGrp="1" noRot="1" noChangeAspect="1" noTextEdit="1"/>
          </p:cNvSpPr>
          <p:nvPr>
            <p:ph type="sldImg"/>
          </p:nvPr>
        </p:nvSpPr>
        <p:spPr>
          <a:xfrm>
            <a:off x="1090613" y="795338"/>
            <a:ext cx="5094287" cy="3821112"/>
          </a:xfrm>
          <a:ln/>
        </p:spPr>
      </p:sp>
      <p:sp>
        <p:nvSpPr>
          <p:cNvPr id="3594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594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586C2620-B400-467F-B489-78CC26CB43C1}" type="slidenum">
              <a:rPr lang="en-US" altLang="ja-JP" sz="1300" b="0" smtClean="0">
                <a:solidFill>
                  <a:srgbClr val="000000"/>
                </a:solidFill>
                <a:latin typeface="Times New Roman" panose="02020603050405020304" pitchFamily="18" charset="0"/>
              </a:rPr>
              <a:pPr/>
              <a:t>1</a:t>
            </a:fld>
            <a:endParaRPr lang="ja-JP" altLang="en-US"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9675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6716B4E3-5720-4993-B1EF-B0D87482C8B0}" type="slidenum">
              <a:rPr lang="en-US" altLang="ja-JP" sz="1300" b="0" smtClean="0">
                <a:solidFill>
                  <a:srgbClr val="000000"/>
                </a:solidFill>
                <a:latin typeface="Times New Roman" panose="02020603050405020304" pitchFamily="18" charset="0"/>
              </a:rPr>
              <a:pPr/>
              <a:t>14</a:t>
            </a:fld>
            <a:endParaRPr lang="en-US" altLang="ja-JP" sz="1300" b="0" smtClean="0">
              <a:solidFill>
                <a:srgbClr val="000000"/>
              </a:solidFill>
              <a:latin typeface="Times New Roman" panose="02020603050405020304" pitchFamily="18" charset="0"/>
            </a:endParaRPr>
          </a:p>
        </p:txBody>
      </p:sp>
      <p:sp>
        <p:nvSpPr>
          <p:cNvPr id="386051" name="Rectangle 2"/>
          <p:cNvSpPr>
            <a:spLocks noGrp="1" noRot="1" noChangeAspect="1" noChangeArrowheads="1" noTextEdit="1"/>
          </p:cNvSpPr>
          <p:nvPr>
            <p:ph type="sldImg"/>
          </p:nvPr>
        </p:nvSpPr>
        <p:spPr>
          <a:xfrm>
            <a:off x="992188" y="768350"/>
            <a:ext cx="5114925" cy="3836988"/>
          </a:xfrm>
          <a:ln/>
        </p:spPr>
      </p:sp>
      <p:sp>
        <p:nvSpPr>
          <p:cNvPr id="386052"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378954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8A479B96-330A-42A0-9120-336025B97F5F}" type="slidenum">
              <a:rPr lang="en-US" altLang="ja-JP" sz="1300" b="0" smtClean="0">
                <a:solidFill>
                  <a:srgbClr val="000000"/>
                </a:solidFill>
                <a:latin typeface="Times New Roman" panose="02020603050405020304" pitchFamily="18" charset="0"/>
              </a:rPr>
              <a:pPr/>
              <a:t>15</a:t>
            </a:fld>
            <a:endParaRPr lang="en-US" altLang="ja-JP" sz="1300" b="0" smtClean="0">
              <a:solidFill>
                <a:srgbClr val="000000"/>
              </a:solidFill>
              <a:latin typeface="Times New Roman" panose="02020603050405020304" pitchFamily="18" charset="0"/>
            </a:endParaRPr>
          </a:p>
        </p:txBody>
      </p:sp>
      <p:sp>
        <p:nvSpPr>
          <p:cNvPr id="388099" name="Rectangle 2"/>
          <p:cNvSpPr>
            <a:spLocks noGrp="1" noRot="1" noChangeAspect="1" noChangeArrowheads="1" noTextEdit="1"/>
          </p:cNvSpPr>
          <p:nvPr>
            <p:ph type="sldImg"/>
          </p:nvPr>
        </p:nvSpPr>
        <p:spPr>
          <a:xfrm>
            <a:off x="992188" y="768350"/>
            <a:ext cx="5114925" cy="3836988"/>
          </a:xfrm>
          <a:ln/>
        </p:spPr>
      </p:sp>
      <p:sp>
        <p:nvSpPr>
          <p:cNvPr id="388100"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47700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0AC410E5-79A7-4B3F-82CC-0FB91C921991}" type="slidenum">
              <a:rPr lang="en-US" altLang="ja-JP" sz="1300" b="0" smtClean="0">
                <a:solidFill>
                  <a:srgbClr val="000000"/>
                </a:solidFill>
                <a:latin typeface="Times New Roman" panose="02020603050405020304" pitchFamily="18" charset="0"/>
              </a:rPr>
              <a:pPr/>
              <a:t>16</a:t>
            </a:fld>
            <a:endParaRPr lang="en-US" altLang="ja-JP" sz="1300" b="0" smtClean="0">
              <a:solidFill>
                <a:srgbClr val="000000"/>
              </a:solidFill>
              <a:latin typeface="Times New Roman" panose="02020603050405020304" pitchFamily="18" charset="0"/>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2000106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1B26628D-BD05-4E97-A57E-65CD1956D0FE}" type="slidenum">
              <a:rPr lang="en-US" altLang="ja-JP" sz="1300" b="0" smtClean="0">
                <a:solidFill>
                  <a:srgbClr val="000000"/>
                </a:solidFill>
                <a:latin typeface="Times New Roman" panose="02020603050405020304" pitchFamily="18" charset="0"/>
              </a:rPr>
              <a:pPr/>
              <a:t>17</a:t>
            </a:fld>
            <a:endParaRPr lang="en-US" altLang="ja-JP" sz="1300" b="0" smtClean="0">
              <a:solidFill>
                <a:srgbClr val="000000"/>
              </a:solidFill>
              <a:latin typeface="Times New Roman" panose="02020603050405020304" pitchFamily="18" charset="0"/>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63784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4FC2DCB3-B61A-40F1-B600-2CC883BBA075}" type="slidenum">
              <a:rPr lang="en-US" altLang="ja-JP" sz="1300" b="0" smtClean="0">
                <a:solidFill>
                  <a:srgbClr val="000000"/>
                </a:solidFill>
                <a:latin typeface="Times New Roman" panose="02020603050405020304" pitchFamily="18" charset="0"/>
              </a:rPr>
              <a:pPr/>
              <a:t>18</a:t>
            </a:fld>
            <a:endParaRPr lang="en-US" altLang="ja-JP" sz="1300" b="0" smtClean="0">
              <a:solidFill>
                <a:srgbClr val="000000"/>
              </a:solidFill>
              <a:latin typeface="Times New Roman" panose="02020603050405020304" pitchFamily="18" charset="0"/>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30228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FAF3E8C0-FA92-4E91-9135-03A273C5701A}" type="slidenum">
              <a:rPr lang="en-US" altLang="ja-JP" sz="1300" b="0" smtClean="0">
                <a:solidFill>
                  <a:srgbClr val="000000"/>
                </a:solidFill>
                <a:latin typeface="Times New Roman" panose="02020603050405020304" pitchFamily="18" charset="0"/>
              </a:rPr>
              <a:pPr/>
              <a:t>19</a:t>
            </a:fld>
            <a:endParaRPr lang="en-US" altLang="ja-JP" sz="1300" b="0" smtClean="0">
              <a:solidFill>
                <a:srgbClr val="000000"/>
              </a:solidFill>
              <a:latin typeface="Times New Roman" panose="02020603050405020304" pitchFamily="18" charset="0"/>
            </a:endParaRPr>
          </a:p>
        </p:txBody>
      </p:sp>
      <p:sp>
        <p:nvSpPr>
          <p:cNvPr id="396291" name="Rectangle 2"/>
          <p:cNvSpPr>
            <a:spLocks noGrp="1" noRot="1" noChangeAspect="1" noChangeArrowheads="1" noTextEdit="1"/>
          </p:cNvSpPr>
          <p:nvPr>
            <p:ph type="sldImg"/>
          </p:nvPr>
        </p:nvSpPr>
        <p:spPr>
          <a:xfrm>
            <a:off x="990600" y="766763"/>
            <a:ext cx="5118100" cy="3838575"/>
          </a:xfrm>
          <a:ln/>
        </p:spPr>
      </p:sp>
      <p:sp>
        <p:nvSpPr>
          <p:cNvPr id="396292" name="Rectangle 3"/>
          <p:cNvSpPr>
            <a:spLocks noGrp="1" noChangeArrowheads="1"/>
          </p:cNvSpPr>
          <p:nvPr>
            <p:ph type="body" idx="1"/>
          </p:nvPr>
        </p:nvSpPr>
        <p:spPr>
          <a:xfrm>
            <a:off x="947738" y="4860925"/>
            <a:ext cx="520382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394297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90AFC116-E3FB-468B-B6C3-9BDE32FFD23A}" type="slidenum">
              <a:rPr lang="en-US" altLang="ja-JP" sz="1300" b="0" smtClean="0">
                <a:solidFill>
                  <a:srgbClr val="000000"/>
                </a:solidFill>
                <a:latin typeface="Times New Roman" panose="02020603050405020304" pitchFamily="18" charset="0"/>
              </a:rPr>
              <a:pPr/>
              <a:t>21</a:t>
            </a:fld>
            <a:endParaRPr lang="en-US" altLang="ja-JP" sz="1300" b="0" smtClean="0">
              <a:solidFill>
                <a:srgbClr val="000000"/>
              </a:solidFill>
              <a:latin typeface="Times New Roman" panose="02020603050405020304" pitchFamily="18"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122314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F46C50A5-0CA7-49A9-87E3-4C7EAE7428E5}" type="slidenum">
              <a:rPr lang="en-US" altLang="ja-JP" sz="1300" b="0" smtClean="0">
                <a:solidFill>
                  <a:srgbClr val="000000"/>
                </a:solidFill>
                <a:latin typeface="Times New Roman" panose="02020603050405020304" pitchFamily="18" charset="0"/>
              </a:rPr>
              <a:pPr/>
              <a:t>22</a:t>
            </a:fld>
            <a:endParaRPr lang="en-US" altLang="ja-JP" sz="1300" b="0" smtClean="0">
              <a:solidFill>
                <a:srgbClr val="000000"/>
              </a:solidFill>
              <a:latin typeface="Times New Roman" panose="02020603050405020304" pitchFamily="18"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1308211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1363" indent="-28416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1413" indent="-22701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8613" indent="-22701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5813" indent="-227013"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30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02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74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4613" indent="-227013"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2F10F992-E4AC-4E73-AAB2-B748D4CB393B}"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23</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41201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スライド イメージ プレースホルダー 1"/>
          <p:cNvSpPr>
            <a:spLocks noGrp="1" noRot="1" noChangeAspect="1" noTextEdit="1"/>
          </p:cNvSpPr>
          <p:nvPr>
            <p:ph type="sldImg"/>
          </p:nvPr>
        </p:nvSpPr>
        <p:spPr>
          <a:ln/>
        </p:spPr>
      </p:sp>
      <p:sp>
        <p:nvSpPr>
          <p:cNvPr id="4096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096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60FB6B6C-0F1F-494A-8381-9318F646E2A1}"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24</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9764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スライド イメージ プレースホルダー 1"/>
          <p:cNvSpPr>
            <a:spLocks noGrp="1" noRot="1" noChangeAspect="1" noTextEdit="1"/>
          </p:cNvSpPr>
          <p:nvPr>
            <p:ph type="sldImg"/>
          </p:nvPr>
        </p:nvSpPr>
        <p:spPr>
          <a:ln/>
        </p:spPr>
      </p:sp>
      <p:sp>
        <p:nvSpPr>
          <p:cNvPr id="414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14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4284B034-4B89-4F4D-BCAD-5A5742F25129}" type="slidenum">
              <a:rPr lang="en-US" altLang="ja-JP" sz="1300" b="0" smtClean="0">
                <a:solidFill>
                  <a:srgbClr val="000000"/>
                </a:solidFill>
                <a:latin typeface="Times New Roman" panose="02020603050405020304" pitchFamily="18" charset="0"/>
              </a:rPr>
              <a:pPr/>
              <a:t>2</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2954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スライド イメージ プレースホルダー 1"/>
          <p:cNvSpPr>
            <a:spLocks noGrp="1" noRot="1" noChangeAspect="1" noTextEdit="1"/>
          </p:cNvSpPr>
          <p:nvPr>
            <p:ph type="sldImg"/>
          </p:nvPr>
        </p:nvSpPr>
        <p:spPr>
          <a:ln/>
        </p:spPr>
      </p:sp>
      <p:sp>
        <p:nvSpPr>
          <p:cNvPr id="4116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1165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B8A54482-7C77-4579-9EAC-69A9C67FAEA0}"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25</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5220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60FC9E87-EF2F-4522-ACC2-EC25263A9502}"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26</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3848802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66E40AF1-1C0A-4E4C-AE90-37C74B5455AA}"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27</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118894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7B77665B-F922-4922-A01E-9BEC2AEC07ED}"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28</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551584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スライド イメージ プレースホルダー 1"/>
          <p:cNvSpPr>
            <a:spLocks noGrp="1" noRot="1" noChangeAspect="1" noTextEdit="1"/>
          </p:cNvSpPr>
          <p:nvPr>
            <p:ph type="sldImg"/>
          </p:nvPr>
        </p:nvSpPr>
        <p:spPr>
          <a:ln/>
        </p:spPr>
      </p:sp>
      <p:sp>
        <p:nvSpPr>
          <p:cNvPr id="421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218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4D91B6D3-E884-4470-B1DB-74C9DE4BC306}"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29</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186511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68A816B8-9EEA-4BD9-B73D-D31DF76EB413}" type="slidenum">
              <a:rPr lang="en-US" altLang="ja-JP" smtClean="0">
                <a:solidFill>
                  <a:srgbClr val="000000"/>
                </a:solidFill>
                <a:latin typeface="Arial" panose="020B0604020202020204" pitchFamily="34" charset="0"/>
                <a:ea typeface="ＭＳ Ｐゴシック" panose="020B0600070205080204" pitchFamily="50" charset="-128"/>
              </a:rPr>
              <a:pPr>
                <a:spcBef>
                  <a:spcPct val="0"/>
                </a:spcBef>
              </a:pPr>
              <a:t>30</a:t>
            </a:fld>
            <a:endParaRPr lang="en-US" altLang="ja-JP" smtClean="0">
              <a:solidFill>
                <a:srgbClr val="000000"/>
              </a:solidFill>
              <a:latin typeface="Arial" panose="020B0604020202020204" pitchFamily="34" charset="0"/>
              <a:ea typeface="ＭＳ Ｐゴシック" panose="020B0600070205080204" pitchFamily="50" charset="-128"/>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911958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78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78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52023091-BD6F-4EF6-8BF0-60414652D226}" type="slidenum">
              <a:rPr lang="en-US" altLang="ja-JP" smtClean="0">
                <a:solidFill>
                  <a:srgbClr val="000000"/>
                </a:solidFill>
                <a:latin typeface="Arial" panose="020B0604020202020204" pitchFamily="34" charset="0"/>
                <a:ea typeface="ＭＳ Ｐゴシック" panose="020B0600070205080204" pitchFamily="50" charset="-128"/>
              </a:rPr>
              <a:pPr>
                <a:spcBef>
                  <a:spcPct val="0"/>
                </a:spcBef>
              </a:pPr>
              <a:t>31</a:t>
            </a:fld>
            <a:endParaRPr lang="en-US" altLang="ja-JP" smtClean="0">
              <a:solidFill>
                <a:srgbClr val="000000"/>
              </a:solidFill>
              <a:latin typeface="Arial" panose="020B0604020202020204" pitchFamily="34" charset="0"/>
              <a:ea typeface="ＭＳ Ｐゴシック" panose="020B0600070205080204" pitchFamily="50" charset="-128"/>
            </a:endParaRPr>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192684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スライド イメージ プレースホルダー 1"/>
          <p:cNvSpPr>
            <a:spLocks noGrp="1" noRot="1" noChangeAspect="1" noTextEdit="1"/>
          </p:cNvSpPr>
          <p:nvPr>
            <p:ph type="sldImg"/>
          </p:nvPr>
        </p:nvSpPr>
        <p:spPr>
          <a:ln/>
        </p:spPr>
      </p:sp>
      <p:sp>
        <p:nvSpPr>
          <p:cNvPr id="4280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280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8C97811C-515C-4898-96EA-91641DEB323B}" type="slidenum">
              <a:rPr lang="en-US" altLang="ja-JP" sz="1300" b="0" smtClean="0">
                <a:solidFill>
                  <a:srgbClr val="000000"/>
                </a:solidFill>
                <a:latin typeface="Times New Roman" panose="02020603050405020304" pitchFamily="18" charset="0"/>
              </a:rPr>
              <a:pPr/>
              <a:t>32</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66693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スライド イメージ プレースホルダ 1"/>
          <p:cNvSpPr>
            <a:spLocks noGrp="1" noRot="1" noChangeAspect="1" noTextEdit="1"/>
          </p:cNvSpPr>
          <p:nvPr>
            <p:ph type="sldImg"/>
          </p:nvPr>
        </p:nvSpPr>
        <p:spPr>
          <a:xfrm>
            <a:off x="1046163" y="788988"/>
            <a:ext cx="5054600" cy="3792537"/>
          </a:xfrm>
          <a:ln/>
        </p:spPr>
      </p:sp>
      <p:sp>
        <p:nvSpPr>
          <p:cNvPr id="4382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38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10639A5E-EBAC-4D0A-B2DB-8E4E7ED81649}" type="slidenum">
              <a:rPr lang="en-US" altLang="ja-JP" sz="1300" b="0" smtClean="0">
                <a:solidFill>
                  <a:srgbClr val="000000"/>
                </a:solidFill>
                <a:latin typeface="Times New Roman" panose="02020603050405020304" pitchFamily="18" charset="0"/>
              </a:rPr>
              <a:pPr/>
              <a:t>38</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11698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スライド イメージ プレースホルダ 1"/>
          <p:cNvSpPr>
            <a:spLocks noGrp="1" noRot="1" noChangeAspect="1" noTextEdit="1"/>
          </p:cNvSpPr>
          <p:nvPr>
            <p:ph type="sldImg"/>
          </p:nvPr>
        </p:nvSpPr>
        <p:spPr>
          <a:xfrm>
            <a:off x="800100" y="857250"/>
            <a:ext cx="5494338" cy="4122738"/>
          </a:xfrm>
          <a:ln/>
        </p:spPr>
      </p:sp>
      <p:sp>
        <p:nvSpPr>
          <p:cNvPr id="4392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393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BC694617-61AC-4D90-A3FE-0D44CB3779A8}" type="slidenum">
              <a:rPr lang="en-US" altLang="ja-JP" sz="1300" b="0" smtClean="0">
                <a:solidFill>
                  <a:srgbClr val="000000"/>
                </a:solidFill>
                <a:latin typeface="Times New Roman" panose="02020603050405020304" pitchFamily="18" charset="0"/>
              </a:rPr>
              <a:pPr/>
              <a:t>39</a:t>
            </a:fld>
            <a:endParaRPr lang="en-US" altLang="ja-JP"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1653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196975" y="706438"/>
            <a:ext cx="4510088" cy="3384550"/>
          </a:xfrm>
          <a:ln/>
        </p:spPr>
      </p:sp>
      <p:sp>
        <p:nvSpPr>
          <p:cNvPr id="367619" name="Rectangle 3"/>
          <p:cNvSpPr>
            <a:spLocks noGrp="1" noChangeArrowheads="1"/>
          </p:cNvSpPr>
          <p:nvPr>
            <p:ph type="body" idx="1"/>
          </p:nvPr>
        </p:nvSpPr>
        <p:spPr>
          <a:xfrm>
            <a:off x="931863" y="4376738"/>
            <a:ext cx="50419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33437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96975" y="706438"/>
            <a:ext cx="4510088" cy="3384550"/>
          </a:xfrm>
          <a:ln/>
        </p:spPr>
      </p:sp>
      <p:sp>
        <p:nvSpPr>
          <p:cNvPr id="369667" name="Rectangle 3"/>
          <p:cNvSpPr>
            <a:spLocks noGrp="1" noChangeArrowheads="1"/>
          </p:cNvSpPr>
          <p:nvPr>
            <p:ph type="body" idx="1"/>
          </p:nvPr>
        </p:nvSpPr>
        <p:spPr>
          <a:xfrm>
            <a:off x="931863" y="4376738"/>
            <a:ext cx="50419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51115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スライド イメージ プレースホルダ 1"/>
          <p:cNvSpPr>
            <a:spLocks noGrp="1" noRot="1" noChangeAspect="1" noTextEdit="1"/>
          </p:cNvSpPr>
          <p:nvPr>
            <p:ph type="sldImg"/>
          </p:nvPr>
        </p:nvSpPr>
        <p:spPr>
          <a:ln/>
        </p:spPr>
      </p:sp>
      <p:sp>
        <p:nvSpPr>
          <p:cNvPr id="3727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727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794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794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0" hangingPunct="0">
              <a:spcBef>
                <a:spcPct val="0"/>
              </a:spcBef>
            </a:pPr>
            <a:fld id="{1BDA19C5-B77C-46CD-9490-3EE832365CB3}" type="slidenum">
              <a:rPr lang="en-US" altLang="ja-JP" smtClean="0">
                <a:solidFill>
                  <a:srgbClr val="000000"/>
                </a:solidFill>
                <a:latin typeface="Helvetica" panose="020B0604020202020204" pitchFamily="34" charset="0"/>
                <a:ea typeface="ＭＳ Ｐゴシック" panose="020B0600070205080204" pitchFamily="50" charset="-128"/>
              </a:rPr>
              <a:pPr eaLnBrk="0" hangingPunct="0">
                <a:spcBef>
                  <a:spcPct val="0"/>
                </a:spcBef>
              </a:pPr>
              <a:t>8</a:t>
            </a:fld>
            <a:endParaRPr lang="en-US" altLang="ja-JP" smtClean="0">
              <a:solidFill>
                <a:srgbClr val="000000"/>
              </a:solidFill>
              <a:latin typeface="Helvetica"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75455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648BE51B-2764-4B79-ADF7-25EABF61B26B}" type="slidenum">
              <a:rPr lang="en-US" altLang="ja-JP" sz="1300" b="0" smtClean="0">
                <a:solidFill>
                  <a:srgbClr val="000000"/>
                </a:solidFill>
                <a:latin typeface="Times New Roman" panose="02020603050405020304" pitchFamily="18" charset="0"/>
              </a:rPr>
              <a:pPr/>
              <a:t>9</a:t>
            </a:fld>
            <a:endParaRPr lang="en-US" altLang="ja-JP" sz="1300" b="0" smtClean="0">
              <a:solidFill>
                <a:srgbClr val="000000"/>
              </a:solidFill>
              <a:latin typeface="Times New Roman" panose="02020603050405020304" pitchFamily="18" charset="0"/>
            </a:endParaRPr>
          </a:p>
        </p:txBody>
      </p:sp>
      <p:sp>
        <p:nvSpPr>
          <p:cNvPr id="374787" name="Rectangle 2"/>
          <p:cNvSpPr>
            <a:spLocks noGrp="1" noRot="1" noChangeAspect="1" noChangeArrowheads="1" noTextEdit="1"/>
          </p:cNvSpPr>
          <p:nvPr>
            <p:ph type="sldImg"/>
          </p:nvPr>
        </p:nvSpPr>
        <p:spPr>
          <a:xfrm>
            <a:off x="1143000" y="685800"/>
            <a:ext cx="4572000" cy="3429000"/>
          </a:xfrm>
          <a:ln/>
        </p:spPr>
      </p:sp>
      <p:sp>
        <p:nvSpPr>
          <p:cNvPr id="37478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5390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A887BABD-79EF-4A91-AE54-4C3AC3CCC927}" type="slidenum">
              <a:rPr lang="en-US" altLang="ja-JP" sz="1300" b="0" smtClean="0">
                <a:solidFill>
                  <a:srgbClr val="000000"/>
                </a:solidFill>
                <a:latin typeface="Times New Roman" panose="02020603050405020304" pitchFamily="18" charset="0"/>
              </a:rPr>
              <a:pPr/>
              <a:t>10</a:t>
            </a:fld>
            <a:endParaRPr lang="en-US" altLang="ja-JP" sz="1300" b="0" smtClean="0">
              <a:solidFill>
                <a:srgbClr val="000000"/>
              </a:solidFill>
              <a:latin typeface="Times New Roman" panose="02020603050405020304" pitchFamily="18" charset="0"/>
            </a:endParaRPr>
          </a:p>
        </p:txBody>
      </p:sp>
      <p:sp>
        <p:nvSpPr>
          <p:cNvPr id="376835" name="Rectangle 2"/>
          <p:cNvSpPr>
            <a:spLocks noGrp="1" noRot="1" noChangeAspect="1" noChangeArrowheads="1" noTextEdit="1"/>
          </p:cNvSpPr>
          <p:nvPr>
            <p:ph type="sldImg"/>
          </p:nvPr>
        </p:nvSpPr>
        <p:spPr>
          <a:xfrm>
            <a:off x="1143000" y="685800"/>
            <a:ext cx="4572000" cy="3429000"/>
          </a:xfrm>
          <a:ln/>
        </p:spPr>
      </p:sp>
      <p:sp>
        <p:nvSpPr>
          <p:cNvPr id="37683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p>
          <a:p>
            <a:r>
              <a:rPr lang="ja-JP" altLang="en-US" smtClean="0"/>
              <a:t>次のスライドお願いします。</a:t>
            </a:r>
          </a:p>
          <a:p>
            <a:endParaRPr lang="en-US" altLang="ja-JP" smtClean="0"/>
          </a:p>
        </p:txBody>
      </p:sp>
    </p:spTree>
    <p:extLst>
      <p:ext uri="{BB962C8B-B14F-4D97-AF65-F5344CB8AC3E}">
        <p14:creationId xmlns:p14="http://schemas.microsoft.com/office/powerpoint/2010/main" val="105953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B5455A23-B02E-489F-A385-536EA04ADA1D}" type="slidenum">
              <a:rPr lang="en-US" altLang="ja-JP" sz="1300" b="0" smtClean="0">
                <a:solidFill>
                  <a:srgbClr val="000000"/>
                </a:solidFill>
                <a:latin typeface="Times New Roman" panose="02020603050405020304" pitchFamily="18" charset="0"/>
              </a:rPr>
              <a:pPr/>
              <a:t>11</a:t>
            </a:fld>
            <a:endParaRPr lang="en-US" altLang="ja-JP" sz="1300" b="0" smtClean="0">
              <a:solidFill>
                <a:srgbClr val="000000"/>
              </a:solidFill>
              <a:latin typeface="Times New Roman" panose="02020603050405020304" pitchFamily="18" charset="0"/>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extLst>
      <p:ext uri="{BB962C8B-B14F-4D97-AF65-F5344CB8AC3E}">
        <p14:creationId xmlns:p14="http://schemas.microsoft.com/office/powerpoint/2010/main" val="45207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スライド イメージ プレースホルダー 1"/>
          <p:cNvSpPr>
            <a:spLocks noGrp="1" noRot="1" noChangeAspect="1" noTextEdit="1"/>
          </p:cNvSpPr>
          <p:nvPr>
            <p:ph type="sldImg"/>
          </p:nvPr>
        </p:nvSpPr>
        <p:spPr>
          <a:ln/>
        </p:spPr>
      </p:sp>
      <p:sp>
        <p:nvSpPr>
          <p:cNvPr id="3840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840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1600" b="1">
                <a:solidFill>
                  <a:schemeClr val="tx1"/>
                </a:solidFill>
                <a:latin typeface="Arial" panose="020B0604020202020204" pitchFamily="34" charset="0"/>
                <a:ea typeface="ＭＳ Ｐゴシック" panose="020B0600070205080204" pitchFamily="50" charset="-128"/>
              </a:defRPr>
            </a:lvl1pPr>
            <a:lvl2pPr marL="742950" indent="-285750" defTabSz="927100">
              <a:defRPr kumimoji="1" sz="1600" b="1">
                <a:solidFill>
                  <a:schemeClr val="tx1"/>
                </a:solidFill>
                <a:latin typeface="Arial" panose="020B0604020202020204" pitchFamily="34" charset="0"/>
                <a:ea typeface="ＭＳ Ｐゴシック" panose="020B0600070205080204" pitchFamily="50" charset="-128"/>
              </a:defRPr>
            </a:lvl2pPr>
            <a:lvl3pPr marL="1143000" indent="-228600" defTabSz="9271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defTabSz="9271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defTabSz="9271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defTabSz="9271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fld id="{3EE7B0C9-3B92-42F1-BD73-9C57A1EA5B8E}" type="slidenum">
              <a:rPr lang="ja-JP" altLang="en-US" sz="1300" b="0" smtClean="0">
                <a:solidFill>
                  <a:srgbClr val="000000"/>
                </a:solidFill>
                <a:latin typeface="Times New Roman" panose="02020603050405020304" pitchFamily="18" charset="0"/>
              </a:rPr>
              <a:pPr/>
              <a:t>13</a:t>
            </a:fld>
            <a:endParaRPr lang="ja-JP" altLang="en-US" sz="1300" b="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61503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_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white">
          <a:xfrm>
            <a:off x="6910388" y="5919788"/>
            <a:ext cx="2233612"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6" name="Rectangle 4"/>
          <p:cNvSpPr>
            <a:spLocks noChangeArrowheads="1"/>
          </p:cNvSpPr>
          <p:nvPr/>
        </p:nvSpPr>
        <p:spPr bwMode="white">
          <a:xfrm>
            <a:off x="5702300" y="4572000"/>
            <a:ext cx="1160463" cy="1228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7" name="Rectangle 10"/>
          <p:cNvSpPr>
            <a:spLocks noChangeArrowheads="1"/>
          </p:cNvSpPr>
          <p:nvPr/>
        </p:nvSpPr>
        <p:spPr bwMode="white">
          <a:xfrm>
            <a:off x="6853238" y="3360738"/>
            <a:ext cx="1160462"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8" name="Line 11"/>
          <p:cNvSpPr>
            <a:spLocks noChangeShapeType="1"/>
          </p:cNvSpPr>
          <p:nvPr/>
        </p:nvSpPr>
        <p:spPr bwMode="white">
          <a:xfrm>
            <a:off x="8005763" y="3433763"/>
            <a:ext cx="0" cy="114776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white">
          <a:xfrm>
            <a:off x="6862763" y="4572000"/>
            <a:ext cx="0" cy="114776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3"/>
          <p:cNvSpPr>
            <a:spLocks noChangeShapeType="1"/>
          </p:cNvSpPr>
          <p:nvPr/>
        </p:nvSpPr>
        <p:spPr bwMode="white">
          <a:xfrm rot="16200000">
            <a:off x="6280944" y="3991769"/>
            <a:ext cx="0" cy="11477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1" name="Picture 1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0" y="6057900"/>
            <a:ext cx="1662113" cy="4889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r="343"/>
          <a:stretch>
            <a:fillRect/>
          </a:stretch>
        </p:blipFill>
        <p:spPr bwMode="auto">
          <a:xfrm>
            <a:off x="8007350" y="2281238"/>
            <a:ext cx="11366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Byetta Logo_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750" y="4773613"/>
            <a:ext cx="234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4325" name="Rectangle 5"/>
          <p:cNvSpPr>
            <a:spLocks noGrp="1" noChangeArrowheads="1"/>
          </p:cNvSpPr>
          <p:nvPr>
            <p:ph type="ctrTitle"/>
          </p:nvPr>
        </p:nvSpPr>
        <p:spPr>
          <a:xfrm>
            <a:off x="2506137" y="1333500"/>
            <a:ext cx="4131733" cy="1314451"/>
          </a:xfrm>
          <a:effectLst/>
        </p:spPr>
        <p:txBody>
          <a:bodyPr anchor="ctr"/>
          <a:lstStyle>
            <a:lvl1pPr algn="ctr">
              <a:defRPr sz="2600">
                <a:solidFill>
                  <a:srgbClr val="006980"/>
                </a:solidFill>
              </a:defRPr>
            </a:lvl1pPr>
          </a:lstStyle>
          <a:p>
            <a:r>
              <a:rPr lang="en-US"/>
              <a:t>Click to edit Master title style</a:t>
            </a:r>
          </a:p>
        </p:txBody>
      </p:sp>
      <p:sp>
        <p:nvSpPr>
          <p:cNvPr id="2104326" name="Rectangle 6"/>
          <p:cNvSpPr>
            <a:spLocks noGrp="1" noChangeArrowheads="1"/>
          </p:cNvSpPr>
          <p:nvPr>
            <p:ph type="subTitle" idx="1"/>
          </p:nvPr>
        </p:nvSpPr>
        <p:spPr>
          <a:xfrm>
            <a:off x="2516019" y="3305179"/>
            <a:ext cx="4133144" cy="1090613"/>
          </a:xfrm>
          <a:ln/>
        </p:spPr>
        <p:txBody>
          <a:bodyPr/>
          <a:lstStyle>
            <a:lvl1pPr marL="0" indent="0" algn="ctr">
              <a:buFont typeface="Wingdings" pitchFamily="2" charset="2"/>
              <a:buNone/>
              <a:defRPr sz="2000">
                <a:solidFill>
                  <a:srgbClr val="006980"/>
                </a:solidFill>
              </a:defRPr>
            </a:lvl1pPr>
          </a:lstStyle>
          <a:p>
            <a:r>
              <a:rPr lang="en-US"/>
              <a:t>Click to edit Master subtitle style</a:t>
            </a:r>
          </a:p>
        </p:txBody>
      </p:sp>
      <p:sp>
        <p:nvSpPr>
          <p:cNvPr id="14" name="Rectangle 7"/>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kumimoji="0" sz="1400" b="0">
                <a:solidFill>
                  <a:srgbClr val="FFFFFF"/>
                </a:solidFill>
                <a:latin typeface="Arial" charset="0"/>
              </a:defRPr>
            </a:lvl1pPr>
          </a:lstStyle>
          <a:p>
            <a:pPr>
              <a:defRPr/>
            </a:pPr>
            <a:endParaRPr lang="ja-JP" altLang="ja-JP"/>
          </a:p>
        </p:txBody>
      </p:sp>
      <p:sp>
        <p:nvSpPr>
          <p:cNvPr id="15" name="Rectangle 8"/>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400" b="0">
                <a:solidFill>
                  <a:srgbClr val="FFFFFF"/>
                </a:solidFill>
                <a:latin typeface="Arial" charset="0"/>
              </a:defRPr>
            </a:lvl1pPr>
          </a:lstStyle>
          <a:p>
            <a:pPr>
              <a:defRPr/>
            </a:pPr>
            <a:endParaRPr lang="ja-JP" altLang="ja-JP"/>
          </a:p>
        </p:txBody>
      </p:sp>
      <p:sp>
        <p:nvSpPr>
          <p:cNvPr id="16" name="Rectangle 9"/>
          <p:cNvSpPr>
            <a:spLocks noGrp="1" noChangeArrowheads="1"/>
          </p:cNvSpPr>
          <p:nvPr>
            <p:ph type="sldNum" sz="quarter" idx="12"/>
          </p:nvPr>
        </p:nvSpPr>
        <p:spPr>
          <a:xfrm>
            <a:off x="6553200" y="5930900"/>
            <a:ext cx="2133600" cy="790575"/>
          </a:xfrm>
        </p:spPr>
        <p:txBody>
          <a:bodyPr/>
          <a:lstStyle>
            <a:lvl1pPr>
              <a:defRPr kumimoji="1"/>
            </a:lvl1pPr>
          </a:lstStyle>
          <a:p>
            <a:pPr>
              <a:defRPr/>
            </a:pPr>
            <a:fld id="{F4BC180A-6450-430E-BE8C-97F25EBAE018}" type="slidenum">
              <a:rPr lang="en-US" altLang="ja-JP"/>
              <a:pPr>
                <a:defRPr/>
              </a:pPr>
              <a:t>‹#›</a:t>
            </a:fld>
            <a:endParaRPr lang="en-US" altLang="ja-JP" dirty="0"/>
          </a:p>
        </p:txBody>
      </p:sp>
    </p:spTree>
    <p:extLst>
      <p:ext uri="{BB962C8B-B14F-4D97-AF65-F5344CB8AC3E}">
        <p14:creationId xmlns:p14="http://schemas.microsoft.com/office/powerpoint/2010/main" val="308246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A68852BA-DF64-4AFC-B054-496C48119D60}" type="slidenum">
              <a:rPr lang="en-US" altLang="ja-JP"/>
              <a:pPr>
                <a:defRPr/>
              </a:pPr>
              <a:t>‹#›</a:t>
            </a:fld>
            <a:endParaRPr lang="en-US" altLang="ja-JP" dirty="0"/>
          </a:p>
        </p:txBody>
      </p:sp>
    </p:spTree>
    <p:extLst>
      <p:ext uri="{BB962C8B-B14F-4D97-AF65-F5344CB8AC3E}">
        <p14:creationId xmlns:p14="http://schemas.microsoft.com/office/powerpoint/2010/main" val="11525713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E566C61C-3866-414E-A922-1E7960CF3FDC}" type="slidenum">
              <a:rPr lang="da-DK"/>
              <a:pPr>
                <a:defRPr/>
              </a:pPr>
              <a:t>‹#›</a:t>
            </a:fld>
            <a:r>
              <a:rPr lang="da-DK"/>
              <a:t>  •    •   </a:t>
            </a:r>
          </a:p>
        </p:txBody>
      </p:sp>
    </p:spTree>
    <p:extLst>
      <p:ext uri="{BB962C8B-B14F-4D97-AF65-F5344CB8AC3E}">
        <p14:creationId xmlns:p14="http://schemas.microsoft.com/office/powerpoint/2010/main" val="29832320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9"/>
            <a:ext cx="2057400"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9"/>
            <a:ext cx="6019800"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BE2A3E88-8E9B-42A4-AB47-5A1C276F8594}" type="slidenum">
              <a:rPr lang="da-DK"/>
              <a:pPr>
                <a:defRPr/>
              </a:pPr>
              <a:t>‹#›</a:t>
            </a:fld>
            <a:r>
              <a:rPr lang="da-DK"/>
              <a:t>  •    •   </a:t>
            </a:r>
          </a:p>
        </p:txBody>
      </p:sp>
    </p:spTree>
    <p:extLst>
      <p:ext uri="{BB962C8B-B14F-4D97-AF65-F5344CB8AC3E}">
        <p14:creationId xmlns:p14="http://schemas.microsoft.com/office/powerpoint/2010/main" val="34034171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87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87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9A3045BB-ABD7-4BE8-AA8A-59A54F7CAD51}" type="slidenum">
              <a:rPr lang="da-DK"/>
              <a:pPr>
                <a:defRPr/>
              </a:pPr>
              <a:t>‹#›</a:t>
            </a:fld>
            <a:r>
              <a:rPr lang="da-DK"/>
              <a:t>  •    •   </a:t>
            </a:r>
          </a:p>
        </p:txBody>
      </p:sp>
    </p:spTree>
    <p:extLst>
      <p:ext uri="{BB962C8B-B14F-4D97-AF65-F5344CB8AC3E}">
        <p14:creationId xmlns:p14="http://schemas.microsoft.com/office/powerpoint/2010/main" val="2628871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87839"/>
          </a:xfrm>
        </p:spPr>
        <p:txBody>
          <a:bodyPr/>
          <a:lstStyle/>
          <a:p>
            <a:pPr lvl="0"/>
            <a:endParaRPr lang="en-US" noProof="0" dirty="0" smtClean="0"/>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D564B7A8-0057-4748-96D7-4C64A9F17B88}" type="slidenum">
              <a:rPr lang="da-DK"/>
              <a:pPr>
                <a:defRPr/>
              </a:pPr>
              <a:t>‹#›</a:t>
            </a:fld>
            <a:r>
              <a:rPr lang="da-DK"/>
              <a:t>  •    •   </a:t>
            </a:r>
          </a:p>
        </p:txBody>
      </p:sp>
    </p:spTree>
    <p:extLst>
      <p:ext uri="{BB962C8B-B14F-4D97-AF65-F5344CB8AC3E}">
        <p14:creationId xmlns:p14="http://schemas.microsoft.com/office/powerpoint/2010/main" val="17169136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1371" y="265114"/>
            <a:ext cx="7777163" cy="989012"/>
          </a:xfrm>
        </p:spPr>
        <p:txBody>
          <a:bodyPr/>
          <a:lstStyle/>
          <a:p>
            <a:r>
              <a:rPr lang="en-US" dirty="0" smtClean="0"/>
              <a:t>Click to edit Master title style</a:t>
            </a:r>
            <a:endParaRPr lang="en-GB" dirty="0"/>
          </a:p>
        </p:txBody>
      </p:sp>
      <p:sp>
        <p:nvSpPr>
          <p:cNvPr id="3" name="Chart Placeholder 2"/>
          <p:cNvSpPr>
            <a:spLocks noGrp="1"/>
          </p:cNvSpPr>
          <p:nvPr>
            <p:ph type="chart" idx="1"/>
          </p:nvPr>
        </p:nvSpPr>
        <p:spPr>
          <a:xfrm>
            <a:off x="582613" y="2187575"/>
            <a:ext cx="7974012" cy="3638551"/>
          </a:xfrm>
        </p:spPr>
        <p:txBody>
          <a:bodyPr/>
          <a:lstStyle/>
          <a:p>
            <a:pPr lvl="0"/>
            <a:endParaRPr lang="en-GB" noProof="0" dirty="0" smtClean="0"/>
          </a:p>
        </p:txBody>
      </p:sp>
      <p:sp>
        <p:nvSpPr>
          <p:cNvPr id="4" name="Rectangle 8"/>
          <p:cNvSpPr>
            <a:spLocks noGrp="1" noChangeArrowheads="1"/>
          </p:cNvSpPr>
          <p:nvPr>
            <p:ph type="sldNum" sz="quarter" idx="10"/>
          </p:nvPr>
        </p:nvSpPr>
        <p:spPr>
          <a:xfrm>
            <a:off x="6938963" y="6319838"/>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kumimoji="0" sz="1800" b="0">
                <a:solidFill>
                  <a:srgbClr val="001965"/>
                </a:solidFill>
                <a:latin typeface="Verdana" pitchFamily="34" charset="0"/>
                <a:ea typeface="ＭＳ Ｐゴシック" charset="-128"/>
              </a:defRPr>
            </a:lvl1pPr>
          </a:lstStyle>
          <a:p>
            <a:pPr>
              <a:defRPr/>
            </a:pPr>
            <a:fld id="{4CE5FA79-71F5-4E26-9416-32C720A842AF}" type="slidenum">
              <a:rPr lang="ja-JP" altLang="en-GB"/>
              <a:pPr>
                <a:defRPr/>
              </a:pPr>
              <a:t>‹#›</a:t>
            </a:fld>
            <a:endParaRPr lang="en-GB" altLang="ja-JP" dirty="0"/>
          </a:p>
        </p:txBody>
      </p:sp>
    </p:spTree>
    <p:extLst>
      <p:ext uri="{BB962C8B-B14F-4D97-AF65-F5344CB8AC3E}">
        <p14:creationId xmlns:p14="http://schemas.microsoft.com/office/powerpoint/2010/main" val="37408991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56936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122174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0418907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71310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5537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572" y="76200"/>
            <a:ext cx="2085623" cy="58753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5290" y="76200"/>
            <a:ext cx="6122812" cy="58753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18541692-6C56-4DE2-AFED-BE84DFA549FA}" type="slidenum">
              <a:rPr lang="en-US" altLang="ja-JP"/>
              <a:pPr>
                <a:defRPr/>
              </a:pPr>
              <a:t>‹#›</a:t>
            </a:fld>
            <a:endParaRPr lang="en-US" altLang="ja-JP" dirty="0"/>
          </a:p>
        </p:txBody>
      </p:sp>
    </p:spTree>
    <p:extLst>
      <p:ext uri="{BB962C8B-B14F-4D97-AF65-F5344CB8AC3E}">
        <p14:creationId xmlns:p14="http://schemas.microsoft.com/office/powerpoint/2010/main" val="41785951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0326838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5980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2531425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1370714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28002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5940" y="344489"/>
            <a:ext cx="5976937" cy="554355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96067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34822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3153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1214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50591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_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white">
          <a:xfrm>
            <a:off x="6910388" y="5919788"/>
            <a:ext cx="2233612"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6" name="Rectangle 4"/>
          <p:cNvSpPr>
            <a:spLocks noChangeArrowheads="1"/>
          </p:cNvSpPr>
          <p:nvPr/>
        </p:nvSpPr>
        <p:spPr bwMode="white">
          <a:xfrm>
            <a:off x="5702300" y="4572000"/>
            <a:ext cx="1160463" cy="1228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7" name="Rectangle 10"/>
          <p:cNvSpPr>
            <a:spLocks noChangeArrowheads="1"/>
          </p:cNvSpPr>
          <p:nvPr/>
        </p:nvSpPr>
        <p:spPr bwMode="white">
          <a:xfrm>
            <a:off x="6853238" y="3360738"/>
            <a:ext cx="1160462"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8" name="Line 11"/>
          <p:cNvSpPr>
            <a:spLocks noChangeShapeType="1"/>
          </p:cNvSpPr>
          <p:nvPr/>
        </p:nvSpPr>
        <p:spPr bwMode="white">
          <a:xfrm>
            <a:off x="8005763" y="3433763"/>
            <a:ext cx="0" cy="114776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white">
          <a:xfrm>
            <a:off x="6862763" y="4572000"/>
            <a:ext cx="0" cy="114776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3"/>
          <p:cNvSpPr>
            <a:spLocks noChangeShapeType="1"/>
          </p:cNvSpPr>
          <p:nvPr/>
        </p:nvSpPr>
        <p:spPr bwMode="white">
          <a:xfrm rot="16200000">
            <a:off x="6280944" y="3991769"/>
            <a:ext cx="0" cy="11477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1" name="Picture 1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0" y="6057900"/>
            <a:ext cx="1662113" cy="4889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r="343"/>
          <a:stretch>
            <a:fillRect/>
          </a:stretch>
        </p:blipFill>
        <p:spPr bwMode="auto">
          <a:xfrm>
            <a:off x="8007350" y="2281238"/>
            <a:ext cx="11366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Byetta Logo_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750" y="4773613"/>
            <a:ext cx="234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2709" name="Rectangle 5"/>
          <p:cNvSpPr>
            <a:spLocks noGrp="1" noChangeArrowheads="1"/>
          </p:cNvSpPr>
          <p:nvPr>
            <p:ph type="ctrTitle"/>
          </p:nvPr>
        </p:nvSpPr>
        <p:spPr>
          <a:xfrm>
            <a:off x="2506137" y="1333500"/>
            <a:ext cx="4131733" cy="1314451"/>
          </a:xfrm>
          <a:effectLst/>
        </p:spPr>
        <p:txBody>
          <a:bodyPr anchor="ctr"/>
          <a:lstStyle>
            <a:lvl1pPr algn="ctr">
              <a:defRPr sz="2600">
                <a:solidFill>
                  <a:srgbClr val="006980"/>
                </a:solidFill>
              </a:defRPr>
            </a:lvl1pPr>
          </a:lstStyle>
          <a:p>
            <a:r>
              <a:rPr lang="en-US"/>
              <a:t>Click to edit Master title style</a:t>
            </a:r>
          </a:p>
        </p:txBody>
      </p:sp>
      <p:sp>
        <p:nvSpPr>
          <p:cNvPr id="712710" name="Rectangle 6"/>
          <p:cNvSpPr>
            <a:spLocks noGrp="1" noChangeArrowheads="1"/>
          </p:cNvSpPr>
          <p:nvPr>
            <p:ph type="subTitle" idx="1"/>
          </p:nvPr>
        </p:nvSpPr>
        <p:spPr>
          <a:xfrm>
            <a:off x="2516019" y="3305179"/>
            <a:ext cx="4133144" cy="1090613"/>
          </a:xfrm>
          <a:ln/>
        </p:spPr>
        <p:txBody>
          <a:bodyPr/>
          <a:lstStyle>
            <a:lvl1pPr marL="0" indent="0" algn="ctr">
              <a:buFont typeface="Wingdings" pitchFamily="2" charset="2"/>
              <a:buNone/>
              <a:defRPr sz="2000">
                <a:solidFill>
                  <a:srgbClr val="006980"/>
                </a:solidFill>
              </a:defRPr>
            </a:lvl1pPr>
          </a:lstStyle>
          <a:p>
            <a:r>
              <a:rPr lang="en-US"/>
              <a:t>Click to edit Master subtitle style</a:t>
            </a:r>
          </a:p>
        </p:txBody>
      </p:sp>
      <p:sp>
        <p:nvSpPr>
          <p:cNvPr id="14" name="Rectangle 7"/>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kumimoji="0" sz="1400" b="0">
                <a:solidFill>
                  <a:srgbClr val="FFFFFF"/>
                </a:solidFill>
                <a:latin typeface="Arial" charset="0"/>
              </a:defRPr>
            </a:lvl1pPr>
          </a:lstStyle>
          <a:p>
            <a:pPr>
              <a:defRPr/>
            </a:pPr>
            <a:endParaRPr lang="ja-JP" altLang="ja-JP"/>
          </a:p>
        </p:txBody>
      </p:sp>
      <p:sp>
        <p:nvSpPr>
          <p:cNvPr id="15" name="Rectangle 8"/>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400" b="0">
                <a:solidFill>
                  <a:srgbClr val="FFFFFF"/>
                </a:solidFill>
                <a:latin typeface="Arial" charset="0"/>
              </a:defRPr>
            </a:lvl1pPr>
          </a:lstStyle>
          <a:p>
            <a:pPr>
              <a:defRPr/>
            </a:pPr>
            <a:endParaRPr lang="ja-JP" altLang="ja-JP"/>
          </a:p>
        </p:txBody>
      </p:sp>
      <p:sp>
        <p:nvSpPr>
          <p:cNvPr id="16" name="Rectangle 9"/>
          <p:cNvSpPr>
            <a:spLocks noGrp="1" noChangeArrowheads="1"/>
          </p:cNvSpPr>
          <p:nvPr>
            <p:ph type="sldNum" sz="quarter" idx="12"/>
          </p:nvPr>
        </p:nvSpPr>
        <p:spPr>
          <a:xfrm>
            <a:off x="6553200" y="5930900"/>
            <a:ext cx="2133600" cy="790575"/>
          </a:xfrm>
        </p:spPr>
        <p:txBody>
          <a:bodyPr/>
          <a:lstStyle>
            <a:lvl1pPr>
              <a:defRPr kumimoji="1"/>
            </a:lvl1pPr>
          </a:lstStyle>
          <a:p>
            <a:pPr>
              <a:defRPr/>
            </a:pPr>
            <a:fld id="{F7A4122D-A46F-4D68-A17B-01DE7A0AD527}" type="slidenum">
              <a:rPr lang="en-US" altLang="ja-JP"/>
              <a:pPr>
                <a:defRPr/>
              </a:pPr>
              <a:t>‹#›</a:t>
            </a:fld>
            <a:endParaRPr lang="en-US" altLang="ja-JP" dirty="0"/>
          </a:p>
        </p:txBody>
      </p:sp>
    </p:spTree>
    <p:extLst>
      <p:ext uri="{BB962C8B-B14F-4D97-AF65-F5344CB8AC3E}">
        <p14:creationId xmlns:p14="http://schemas.microsoft.com/office/powerpoint/2010/main" val="21632241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4626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352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307042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1145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203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5862055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571152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9667454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1958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3821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F1364B30-8CC3-4097-9CB4-AE0761640C48}" type="slidenum">
              <a:rPr lang="en-US" altLang="ja-JP"/>
              <a:pPr>
                <a:defRPr/>
              </a:pPr>
              <a:t>‹#›</a:t>
            </a:fld>
            <a:endParaRPr lang="en-US" altLang="ja-JP" dirty="0"/>
          </a:p>
        </p:txBody>
      </p:sp>
    </p:spTree>
    <p:extLst>
      <p:ext uri="{BB962C8B-B14F-4D97-AF65-F5344CB8AC3E}">
        <p14:creationId xmlns:p14="http://schemas.microsoft.com/office/powerpoint/2010/main" val="33848124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637183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0694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4085493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sym typeface="Verdana" pitchFamily="34" charset="0"/>
            </a:endParaRPr>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4762645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22817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6" y="344489"/>
            <a:ext cx="2049463" cy="554355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2" y="344489"/>
            <a:ext cx="5997575" cy="55435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955251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2A37E238-FA0F-4237-A437-BC23E2A1AAFE}" type="slidenum">
              <a:rPr lang="ja-JP" altLang="en-US"/>
              <a:pPr>
                <a:defRPr/>
              </a:pPr>
              <a:t>‹#›</a:t>
            </a:fld>
            <a:endParaRPr lang="ja-JP" altLang="en-US" dirty="0"/>
          </a:p>
        </p:txBody>
      </p:sp>
    </p:spTree>
    <p:extLst>
      <p:ext uri="{BB962C8B-B14F-4D97-AF65-F5344CB8AC3E}">
        <p14:creationId xmlns:p14="http://schemas.microsoft.com/office/powerpoint/2010/main" val="4505045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defRPr sz="2400"/>
            </a:lvl1pPr>
          </a:lstStyle>
          <a:p>
            <a:r>
              <a:rPr lang="ja-JP" altLang="en-US" dirty="0" smtClean="0"/>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B44A66E2-A067-47FE-9420-EDBDFA085E02}" type="slidenum">
              <a:rPr lang="ja-JP" altLang="en-US"/>
              <a:pPr>
                <a:defRPr/>
              </a:pPr>
              <a:t>‹#›</a:t>
            </a:fld>
            <a:endParaRPr lang="ja-JP" altLang="en-US" dirty="0"/>
          </a:p>
        </p:txBody>
      </p:sp>
    </p:spTree>
    <p:extLst>
      <p:ext uri="{BB962C8B-B14F-4D97-AF65-F5344CB8AC3E}">
        <p14:creationId xmlns:p14="http://schemas.microsoft.com/office/powerpoint/2010/main" val="2145763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86328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00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p:txBody>
          <a:bodyPr/>
          <a:lstStyle>
            <a:lvl1pPr>
              <a:defRPr kumimoji="1"/>
            </a:lvl1pPr>
          </a:lstStyle>
          <a:p>
            <a:pPr>
              <a:defRPr/>
            </a:pPr>
            <a:fld id="{230CC089-70D5-4E68-9D3D-9B200EA8DC16}" type="slidenum">
              <a:rPr lang="en-US" altLang="ja-JP"/>
              <a:pPr>
                <a:defRPr/>
              </a:pPr>
              <a:t>‹#›</a:t>
            </a:fld>
            <a:endParaRPr lang="en-US" altLang="ja-JP" dirty="0"/>
          </a:p>
        </p:txBody>
      </p:sp>
    </p:spTree>
    <p:extLst>
      <p:ext uri="{BB962C8B-B14F-4D97-AF65-F5344CB8AC3E}">
        <p14:creationId xmlns:p14="http://schemas.microsoft.com/office/powerpoint/2010/main" val="23106475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4699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0"/>
          <p:cNvSpPr txBox="1">
            <a:spLocks noChangeArrowheads="1"/>
          </p:cNvSpPr>
          <p:nvPr userDrawn="1"/>
        </p:nvSpPr>
        <p:spPr bwMode="auto">
          <a:xfrm>
            <a:off x="428625" y="6510338"/>
            <a:ext cx="3294063" cy="246062"/>
          </a:xfrm>
          <a:prstGeom prst="rect">
            <a:avLst/>
          </a:prstGeom>
          <a:noFill/>
          <a:ln>
            <a:noFill/>
          </a:ln>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kumimoji="0" lang="pt-BR" altLang="ja-JP" sz="1000" b="0" smtClean="0">
                <a:solidFill>
                  <a:srgbClr val="001965"/>
                </a:solidFill>
                <a:ea typeface="+mn-ea"/>
              </a:rPr>
              <a:t>Bain et al. Diabetologia 2011;54 (Suppl. 1):S37</a:t>
            </a:r>
            <a:endParaRPr kumimoji="0" lang="en-US" altLang="ja-JP" sz="1000" b="0" dirty="0" smtClean="0">
              <a:solidFill>
                <a:srgbClr val="001965"/>
              </a:solidFill>
              <a:ea typeface="+mn-ea"/>
            </a:endParaRPr>
          </a:p>
        </p:txBody>
      </p:sp>
      <p:sp>
        <p:nvSpPr>
          <p:cNvPr id="234499" name="Rectangle 3"/>
          <p:cNvSpPr>
            <a:spLocks noGrp="1" noChangeArrowheads="1"/>
          </p:cNvSpPr>
          <p:nvPr>
            <p:ph type="ctrTitle"/>
          </p:nvPr>
        </p:nvSpPr>
        <p:spPr>
          <a:xfrm>
            <a:off x="530225" y="225426"/>
            <a:ext cx="7772400" cy="1470025"/>
          </a:xfrm>
        </p:spPr>
        <p:txBody>
          <a:bodyPr/>
          <a:lstStyle>
            <a:lvl1pPr>
              <a:defRPr sz="3600" b="1"/>
            </a:lvl1pPr>
          </a:lstStyle>
          <a:p>
            <a:r>
              <a:rPr lang="en-GB"/>
              <a:t>Click to edit Master title style</a:t>
            </a:r>
          </a:p>
        </p:txBody>
      </p:sp>
      <p:sp>
        <p:nvSpPr>
          <p:cNvPr id="234500"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22256802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846EF380-13F2-45A9-BA0D-FBD48177E904}" type="slidenum">
              <a:rPr lang="en-GB" altLang="ja-JP"/>
              <a:pPr>
                <a:defRPr/>
              </a:pPr>
              <a:t>‹#›</a:t>
            </a:fld>
            <a:endParaRPr lang="en-GB" altLang="ja-JP"/>
          </a:p>
        </p:txBody>
      </p:sp>
    </p:spTree>
    <p:extLst>
      <p:ext uri="{BB962C8B-B14F-4D97-AF65-F5344CB8AC3E}">
        <p14:creationId xmlns:p14="http://schemas.microsoft.com/office/powerpoint/2010/main" val="21570084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EE497BF5-26FD-47DC-938A-D6BFE547E075}" type="slidenum">
              <a:rPr lang="en-GB" altLang="ja-JP"/>
              <a:pPr>
                <a:defRPr/>
              </a:pPr>
              <a:t>‹#›</a:t>
            </a:fld>
            <a:endParaRPr lang="en-GB" altLang="ja-JP"/>
          </a:p>
        </p:txBody>
      </p:sp>
    </p:spTree>
    <p:extLst>
      <p:ext uri="{BB962C8B-B14F-4D97-AF65-F5344CB8AC3E}">
        <p14:creationId xmlns:p14="http://schemas.microsoft.com/office/powerpoint/2010/main" val="21487618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3DC6658A-22A8-46FA-826C-D76AFE5EDA99}" type="slidenum">
              <a:rPr lang="en-GB" altLang="ja-JP"/>
              <a:pPr>
                <a:defRPr/>
              </a:pPr>
              <a:t>‹#›</a:t>
            </a:fld>
            <a:endParaRPr lang="en-GB" altLang="ja-JP"/>
          </a:p>
        </p:txBody>
      </p:sp>
    </p:spTree>
    <p:extLst>
      <p:ext uri="{BB962C8B-B14F-4D97-AF65-F5344CB8AC3E}">
        <p14:creationId xmlns:p14="http://schemas.microsoft.com/office/powerpoint/2010/main" val="37835276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5861D9BD-60F9-472D-860C-AE0DEAA661A7}" type="slidenum">
              <a:rPr lang="en-GB" altLang="ja-JP"/>
              <a:pPr>
                <a:defRPr/>
              </a:pPr>
              <a:t>‹#›</a:t>
            </a:fld>
            <a:endParaRPr lang="en-GB" altLang="ja-JP"/>
          </a:p>
        </p:txBody>
      </p:sp>
    </p:spTree>
    <p:extLst>
      <p:ext uri="{BB962C8B-B14F-4D97-AF65-F5344CB8AC3E}">
        <p14:creationId xmlns:p14="http://schemas.microsoft.com/office/powerpoint/2010/main" val="16306804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DD0554C6-B93C-4B38-9765-081156773286}" type="slidenum">
              <a:rPr lang="en-GB" altLang="ja-JP"/>
              <a:pPr>
                <a:defRPr/>
              </a:pPr>
              <a:t>‹#›</a:t>
            </a:fld>
            <a:endParaRPr lang="en-GB" altLang="ja-JP"/>
          </a:p>
        </p:txBody>
      </p:sp>
    </p:spTree>
    <p:extLst>
      <p:ext uri="{BB962C8B-B14F-4D97-AF65-F5344CB8AC3E}">
        <p14:creationId xmlns:p14="http://schemas.microsoft.com/office/powerpoint/2010/main" val="21111876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3048DA7B-F342-44F3-B626-340C3E67E824}" type="slidenum">
              <a:rPr lang="en-GB" altLang="ja-JP"/>
              <a:pPr>
                <a:defRPr/>
              </a:pPr>
              <a:t>‹#›</a:t>
            </a:fld>
            <a:endParaRPr lang="en-GB" altLang="ja-JP"/>
          </a:p>
        </p:txBody>
      </p:sp>
    </p:spTree>
    <p:extLst>
      <p:ext uri="{BB962C8B-B14F-4D97-AF65-F5344CB8AC3E}">
        <p14:creationId xmlns:p14="http://schemas.microsoft.com/office/powerpoint/2010/main" val="13911607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7C6EDCF1-11BD-4551-B912-1FAA11033202}" type="slidenum">
              <a:rPr lang="en-GB" altLang="ja-JP"/>
              <a:pPr>
                <a:defRPr/>
              </a:pPr>
              <a:t>‹#›</a:t>
            </a:fld>
            <a:endParaRPr lang="en-GB" altLang="ja-JP"/>
          </a:p>
        </p:txBody>
      </p:sp>
    </p:spTree>
    <p:extLst>
      <p:ext uri="{BB962C8B-B14F-4D97-AF65-F5344CB8AC3E}">
        <p14:creationId xmlns:p14="http://schemas.microsoft.com/office/powerpoint/2010/main" val="32921830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D5FC52C0-F0AC-445A-AD44-7DF964BDEFA0}" type="slidenum">
              <a:rPr lang="en-GB" altLang="ja-JP"/>
              <a:pPr>
                <a:defRPr/>
              </a:pPr>
              <a:t>‹#›</a:t>
            </a:fld>
            <a:endParaRPr lang="en-GB" altLang="ja-JP"/>
          </a:p>
        </p:txBody>
      </p:sp>
    </p:spTree>
    <p:extLst>
      <p:ext uri="{BB962C8B-B14F-4D97-AF65-F5344CB8AC3E}">
        <p14:creationId xmlns:p14="http://schemas.microsoft.com/office/powerpoint/2010/main" val="143987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393"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529"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p:txBody>
          <a:bodyPr/>
          <a:lstStyle>
            <a:lvl1pPr>
              <a:defRPr kumimoji="1"/>
            </a:lvl1pPr>
          </a:lstStyle>
          <a:p>
            <a:pPr>
              <a:defRPr/>
            </a:pPr>
            <a:fld id="{3A885AF9-7935-4C4F-A337-97E87B3FF731}" type="slidenum">
              <a:rPr lang="en-US" altLang="ja-JP"/>
              <a:pPr>
                <a:defRPr/>
              </a:pPr>
              <a:t>‹#›</a:t>
            </a:fld>
            <a:endParaRPr lang="en-US" altLang="ja-JP" dirty="0"/>
          </a:p>
        </p:txBody>
      </p:sp>
    </p:spTree>
    <p:extLst>
      <p:ext uri="{BB962C8B-B14F-4D97-AF65-F5344CB8AC3E}">
        <p14:creationId xmlns:p14="http://schemas.microsoft.com/office/powerpoint/2010/main" val="1125494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5FE82331-AEA2-489A-AC25-F6E8C5EF5AB2}" type="slidenum">
              <a:rPr lang="en-GB" altLang="ja-JP"/>
              <a:pPr>
                <a:defRPr/>
              </a:pPr>
              <a:t>‹#›</a:t>
            </a:fld>
            <a:endParaRPr lang="en-GB" altLang="ja-JP"/>
          </a:p>
        </p:txBody>
      </p:sp>
    </p:spTree>
    <p:extLst>
      <p:ext uri="{BB962C8B-B14F-4D97-AF65-F5344CB8AC3E}">
        <p14:creationId xmlns:p14="http://schemas.microsoft.com/office/powerpoint/2010/main" val="1035658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C80B9A41-2443-4101-A0F1-7F7AA1157890}" type="slidenum">
              <a:rPr lang="en-GB" altLang="ja-JP"/>
              <a:pPr>
                <a:defRPr/>
              </a:pPr>
              <a:t>‹#›</a:t>
            </a:fld>
            <a:endParaRPr lang="en-GB" altLang="ja-JP"/>
          </a:p>
        </p:txBody>
      </p:sp>
    </p:spTree>
    <p:extLst>
      <p:ext uri="{BB962C8B-B14F-4D97-AF65-F5344CB8AC3E}">
        <p14:creationId xmlns:p14="http://schemas.microsoft.com/office/powerpoint/2010/main" val="20875820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5938" y="1600200"/>
            <a:ext cx="8170862" cy="4287839"/>
          </a:xfrm>
        </p:spPr>
        <p:txBody>
          <a:bodyPr/>
          <a:lstStyle/>
          <a:p>
            <a:pPr lvl="0"/>
            <a:endParaRPr lang="en-US" noProof="0" dirty="0" smtClean="0"/>
          </a:p>
        </p:txBody>
      </p:sp>
      <p:sp>
        <p:nvSpPr>
          <p:cNvPr id="4"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94A9F87D-5061-476B-83AF-C636571EB4FD}" type="slidenum">
              <a:rPr lang="en-GB" altLang="ja-JP"/>
              <a:pPr>
                <a:defRPr/>
              </a:pPr>
              <a:t>‹#›</a:t>
            </a:fld>
            <a:endParaRPr lang="en-GB" altLang="ja-JP"/>
          </a:p>
        </p:txBody>
      </p:sp>
    </p:spTree>
    <p:extLst>
      <p:ext uri="{BB962C8B-B14F-4D97-AF65-F5344CB8AC3E}">
        <p14:creationId xmlns:p14="http://schemas.microsoft.com/office/powerpoint/2010/main" val="37776444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44551" y="344488"/>
            <a:ext cx="7624763" cy="73025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7" y="1600200"/>
            <a:ext cx="40100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7" y="3819526"/>
            <a:ext cx="4010025" cy="206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sldNum" sz="quarter" idx="10"/>
          </p:nvPr>
        </p:nvSpPr>
        <p:spPr/>
        <p:txBody>
          <a:bodyPr/>
          <a:lstStyle>
            <a:lvl1pPr>
              <a:defRPr kumimoji="1" b="1">
                <a:latin typeface="Arial" pitchFamily="34" charset="0"/>
              </a:defRPr>
            </a:lvl1pPr>
          </a:lstStyle>
          <a:p>
            <a:pPr>
              <a:defRPr/>
            </a:pPr>
            <a:r>
              <a:rPr lang="en-GB" altLang="ja-JP"/>
              <a:t>Slide No </a:t>
            </a:r>
            <a:fld id="{7ED99CBE-1D48-4ACF-822C-9A8273FA79B8}" type="slidenum">
              <a:rPr lang="en-GB" altLang="ja-JP"/>
              <a:pPr>
                <a:defRPr/>
              </a:pPr>
              <a:t>‹#›</a:t>
            </a:fld>
            <a:endParaRPr lang="en-GB" altLang="ja-JP"/>
          </a:p>
        </p:txBody>
      </p:sp>
    </p:spTree>
    <p:extLst>
      <p:ext uri="{BB962C8B-B14F-4D97-AF65-F5344CB8AC3E}">
        <p14:creationId xmlns:p14="http://schemas.microsoft.com/office/powerpoint/2010/main" val="35889066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6" name="Rectangle 5"/>
          <p:cNvSpPr>
            <a:spLocks noGrp="1" noChangeArrowheads="1"/>
          </p:cNvSpPr>
          <p:nvPr>
            <p:ph type="ctrTitle"/>
          </p:nvPr>
        </p:nvSpPr>
        <p:spPr>
          <a:xfrm>
            <a:off x="685800" y="2130702"/>
            <a:ext cx="7772400" cy="1470025"/>
          </a:xfrm>
        </p:spPr>
        <p:txBody>
          <a:bodyPr/>
          <a:lstStyle>
            <a:lvl1pPr algn="ctr">
              <a:defRPr smtClean="0">
                <a:ea typeface="ＭＳ Ｐゴシック" pitchFamily="-106" charset="-128"/>
              </a:defRPr>
            </a:lvl1pPr>
          </a:lstStyle>
          <a:p>
            <a:r>
              <a:rPr lang="en-US" smtClean="0"/>
              <a:t>Click to edit Master title style</a:t>
            </a:r>
            <a:endParaRPr lang="en-GB" smtClean="0"/>
          </a:p>
        </p:txBody>
      </p:sp>
      <p:sp>
        <p:nvSpPr>
          <p:cNvPr id="18437" name="Rectangle 6"/>
          <p:cNvSpPr>
            <a:spLocks noGrp="1" noChangeArrowheads="1"/>
          </p:cNvSpPr>
          <p:nvPr>
            <p:ph type="subTitle" idx="1"/>
          </p:nvPr>
        </p:nvSpPr>
        <p:spPr>
          <a:xfrm>
            <a:off x="1371600" y="3886200"/>
            <a:ext cx="6400800" cy="1752600"/>
          </a:xfrm>
        </p:spPr>
        <p:txBody>
          <a:bodyPr/>
          <a:lstStyle>
            <a:lvl1pPr marL="0" indent="0" algn="ctr">
              <a:buFontTx/>
              <a:buNone/>
              <a:defRPr smtClean="0">
                <a:ea typeface="ＭＳ Ｐゴシック" pitchFamily="-106" charset="-128"/>
              </a:defRPr>
            </a:lvl1pPr>
          </a:lstStyle>
          <a:p>
            <a:r>
              <a:rPr lang="en-US" smtClean="0"/>
              <a:t>Click to edit Master subtitle style</a:t>
            </a:r>
            <a:endParaRPr lang="en-GB" smtClean="0"/>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4"/>
          <p:cNvSpPr>
            <a:spLocks noGrp="1" noChangeArrowheads="1"/>
          </p:cNvSpPr>
          <p:nvPr>
            <p:ph type="dt" sz="half" idx="11"/>
          </p:nvPr>
        </p:nvSpPr>
        <p:spPr/>
        <p:txBody>
          <a:bodyPr/>
          <a:lstStyle>
            <a:lvl1pPr algn="r">
              <a:spcBef>
                <a:spcPct val="0"/>
              </a:spcBef>
              <a:defRPr kumimoji="1" sz="800" b="0">
                <a:solidFill>
                  <a:srgbClr val="BDB2A4"/>
                </a:solidFill>
              </a:defRPr>
            </a:lvl1pPr>
          </a:lstStyle>
          <a:p>
            <a:pPr>
              <a:defRPr/>
            </a:pPr>
            <a:r>
              <a:rPr lang="en-GB"/>
              <a:t>Date</a:t>
            </a:r>
          </a:p>
        </p:txBody>
      </p:sp>
    </p:spTree>
    <p:extLst>
      <p:ext uri="{BB962C8B-B14F-4D97-AF65-F5344CB8AC3E}">
        <p14:creationId xmlns:p14="http://schemas.microsoft.com/office/powerpoint/2010/main" val="3271438334"/>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690827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3623598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6250" y="1625616"/>
            <a:ext cx="4016375" cy="3729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7" y="1625616"/>
            <a:ext cx="4017963" cy="3729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6"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22900878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
        <p:nvSpPr>
          <p:cNvPr id="7"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8"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35468131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01238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1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81" y="1535113"/>
            <a:ext cx="404142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81" y="2174875"/>
            <a:ext cx="4041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p:txBody>
          <a:bodyPr/>
          <a:lstStyle>
            <a:lvl1pPr>
              <a:defRPr kumimoji="1"/>
            </a:lvl1pPr>
          </a:lstStyle>
          <a:p>
            <a:pPr>
              <a:defRPr/>
            </a:pPr>
            <a:fld id="{67D99EA7-2AFC-49DE-83A5-0671E02C450F}" type="slidenum">
              <a:rPr lang="en-US" altLang="ja-JP"/>
              <a:pPr>
                <a:defRPr/>
              </a:pPr>
              <a:t>‹#›</a:t>
            </a:fld>
            <a:endParaRPr lang="en-US" altLang="ja-JP" dirty="0"/>
          </a:p>
        </p:txBody>
      </p:sp>
    </p:spTree>
    <p:extLst>
      <p:ext uri="{BB962C8B-B14F-4D97-AF65-F5344CB8AC3E}">
        <p14:creationId xmlns:p14="http://schemas.microsoft.com/office/powerpoint/2010/main" val="4610801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3764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75230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61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00434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993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97" y="1066800"/>
            <a:ext cx="2046287"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0" y="1066800"/>
            <a:ext cx="5989638"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5"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8383852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
        <p:nvSpPr>
          <p:cNvPr id="7"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8"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8859618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
        <p:nvSpPr>
          <p:cNvPr id="7" name="Rectangle 7"/>
          <p:cNvSpPr>
            <a:spLocks noGrp="1" noChangeArrowheads="1"/>
          </p:cNvSpPr>
          <p:nvPr>
            <p:ph type="ftr" sz="quarter" idx="10"/>
          </p:nvPr>
        </p:nvSpPr>
        <p:spPr/>
        <p:txBody>
          <a:bodyPr/>
          <a:lstStyle>
            <a:lvl1pPr>
              <a:defRPr kumimoji="1">
                <a:latin typeface="Arial" pitchFamily="34" charset="0"/>
              </a:defRPr>
            </a:lvl1pPr>
          </a:lstStyle>
          <a:p>
            <a:pPr>
              <a:defRPr/>
            </a:pPr>
            <a:r>
              <a:rPr lang="en-GB"/>
              <a:t>Presentation title</a:t>
            </a:r>
          </a:p>
        </p:txBody>
      </p:sp>
      <p:sp>
        <p:nvSpPr>
          <p:cNvPr id="8" name="Rectangle 9"/>
          <p:cNvSpPr>
            <a:spLocks noGrp="1" noChangeArrowheads="1"/>
          </p:cNvSpPr>
          <p:nvPr>
            <p:ph type="dt" sz="half" idx="11"/>
          </p:nvPr>
        </p:nvSpPr>
        <p:spPr/>
        <p:txBody>
          <a:bodyPr/>
          <a:lstStyle>
            <a:lvl1pPr>
              <a:defRPr kumimoji="1"/>
            </a:lvl1pPr>
          </a:lstStyle>
          <a:p>
            <a:pPr>
              <a:defRPr/>
            </a:pPr>
            <a:r>
              <a:rPr lang="en-GB"/>
              <a:t>Date</a:t>
            </a:r>
          </a:p>
        </p:txBody>
      </p:sp>
    </p:spTree>
    <p:extLst>
      <p:ext uri="{BB962C8B-B14F-4D97-AF65-F5344CB8AC3E}">
        <p14:creationId xmlns:p14="http://schemas.microsoft.com/office/powerpoint/2010/main" val="3872267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4">
            <a:extLst>
              <a:ext uri="{28A0092B-C50C-407E-A947-70E740481C1C}">
                <a14:useLocalDpi xmlns:a14="http://schemas.microsoft.com/office/drawing/2010/main" val="0"/>
              </a:ext>
            </a:extLst>
          </a:blip>
          <a:srcRect t="1344" b="-2"/>
          <a:stretch>
            <a:fillRect/>
          </a:stretch>
        </p:blipFill>
        <p:spPr bwMode="auto">
          <a:xfrm>
            <a:off x="0" y="0"/>
            <a:ext cx="89789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3" hidden="1"/>
          <p:cNvGraphicFramePr>
            <a:graphicFrameLocks noChangeAspect="1"/>
          </p:cNvGraphicFramePr>
          <p:nvPr userDrawn="1">
            <p:custDataLst>
              <p:tags r:id="rId2"/>
            </p:custDataLst>
          </p:nvPr>
        </p:nvGraphicFramePr>
        <p:xfrm>
          <a:off x="1588" y="1588"/>
          <a:ext cx="1587" cy="3175"/>
        </p:xfrm>
        <a:graphic>
          <a:graphicData uri="http://schemas.openxmlformats.org/presentationml/2006/ole">
            <mc:AlternateContent xmlns:mc="http://schemas.openxmlformats.org/markup-compatibility/2006">
              <mc:Choice xmlns:v="urn:schemas-microsoft-com:vml" Requires="v">
                <p:oleObj spid="_x0000_s78235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457199" y="1892777"/>
            <a:ext cx="5521325" cy="492443"/>
          </a:xfrm>
        </p:spPr>
        <p:txBody>
          <a:bodyPr anchor="b">
            <a:noAutofit/>
          </a:bodyPr>
          <a:lstStyle>
            <a:lvl1pPr algn="l">
              <a:defRPr sz="2400" b="0">
                <a:solidFill>
                  <a:schemeClr val="accent1"/>
                </a:solidFill>
              </a:defRPr>
            </a:lvl1pPr>
          </a:lstStyle>
          <a:p>
            <a:r>
              <a:rPr lang="ja-JP" altLang="en-US" noProof="0" smtClean="0"/>
              <a:t>マスター タイトルの書式設定</a:t>
            </a:r>
            <a:endParaRPr lang="en-GB" noProof="0"/>
          </a:p>
        </p:txBody>
      </p:sp>
      <p:sp>
        <p:nvSpPr>
          <p:cNvPr id="3" name="Subtitle 2"/>
          <p:cNvSpPr>
            <a:spLocks noGrp="1"/>
          </p:cNvSpPr>
          <p:nvPr>
            <p:ph type="subTitle" idx="1"/>
          </p:nvPr>
        </p:nvSpPr>
        <p:spPr>
          <a:xfrm>
            <a:off x="457199" y="2518635"/>
            <a:ext cx="5521325" cy="307776"/>
          </a:xfrm>
          <a:prstGeom prst="rect">
            <a:avLst/>
          </a:prstGeom>
        </p:spPr>
        <p:txBody>
          <a:bodyPr>
            <a:noAutofit/>
          </a:bodyPr>
          <a:lstStyle>
            <a:lvl1pPr marL="0" indent="0" algn="l">
              <a:buNone/>
              <a:defRPr sz="15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noProof="0" smtClean="0"/>
              <a:t>マスター サブタイトルの書式設定</a:t>
            </a:r>
            <a:endParaRPr lang="en-GB" noProof="0" smtClean="0"/>
          </a:p>
        </p:txBody>
      </p:sp>
      <p:sp>
        <p:nvSpPr>
          <p:cNvPr id="6" name="Text Placeholder 5"/>
          <p:cNvSpPr>
            <a:spLocks noGrp="1"/>
          </p:cNvSpPr>
          <p:nvPr>
            <p:ph type="body" sz="quarter" idx="10"/>
          </p:nvPr>
        </p:nvSpPr>
        <p:spPr>
          <a:xfrm>
            <a:off x="457198" y="3426884"/>
            <a:ext cx="5522400" cy="230832"/>
          </a:xfrm>
        </p:spPr>
        <p:txBody>
          <a:bodyPr>
            <a:spAutoFit/>
          </a:bodyPr>
          <a:lstStyle>
            <a:lvl1pPr marL="0" indent="0">
              <a:buNone/>
              <a:defRPr sz="1500" baseline="0">
                <a:solidFill>
                  <a:schemeClr val="accent2"/>
                </a:solidFill>
              </a:defRPr>
            </a:lvl1pPr>
            <a:lvl2pPr marL="361950" indent="0">
              <a:buNone/>
              <a:defRPr sz="1500">
                <a:solidFill>
                  <a:schemeClr val="accent3"/>
                </a:solidFill>
              </a:defRPr>
            </a:lvl2pPr>
            <a:lvl3pPr marL="628650" indent="0">
              <a:buNone/>
              <a:defRPr sz="1500">
                <a:solidFill>
                  <a:schemeClr val="accent3"/>
                </a:solidFill>
              </a:defRPr>
            </a:lvl3pPr>
            <a:lvl4pPr marL="895350" indent="0">
              <a:buNone/>
              <a:defRPr sz="1500">
                <a:solidFill>
                  <a:schemeClr val="accent3"/>
                </a:solidFill>
              </a:defRPr>
            </a:lvl4pPr>
            <a:lvl5pPr marL="1162050" indent="0">
              <a:buNone/>
              <a:defRPr sz="1500">
                <a:solidFill>
                  <a:schemeClr val="accent3"/>
                </a:solidFill>
              </a:defRPr>
            </a:lvl5pPr>
          </a:lstStyle>
          <a:p>
            <a:pPr lvl="0"/>
            <a:r>
              <a:rPr lang="ja-JP" altLang="en-US" noProof="0" smtClean="0"/>
              <a:t>マスター テキストの書式設定</a:t>
            </a:r>
          </a:p>
        </p:txBody>
      </p:sp>
      <p:sp>
        <p:nvSpPr>
          <p:cNvPr id="8" name="Date Placeholder 6"/>
          <p:cNvSpPr>
            <a:spLocks noGrp="1"/>
          </p:cNvSpPr>
          <p:nvPr>
            <p:ph type="dt" sz="half" idx="11"/>
          </p:nvPr>
        </p:nvSpPr>
        <p:spPr/>
        <p:txBody>
          <a:bodyPr/>
          <a:lstStyle>
            <a:lvl1pPr>
              <a:defRPr kumimoji="1">
                <a:solidFill>
                  <a:srgbClr val="82786F"/>
                </a:solidFill>
              </a:defRPr>
            </a:lvl1pPr>
          </a:lstStyle>
          <a:p>
            <a:pPr>
              <a:defRPr/>
            </a:pPr>
            <a:r>
              <a:rPr lang="en-US"/>
              <a:t>Date</a:t>
            </a:r>
            <a:endParaRPr/>
          </a:p>
        </p:txBody>
      </p:sp>
      <p:sp>
        <p:nvSpPr>
          <p:cNvPr id="9" name="Slide Number Placeholder 8"/>
          <p:cNvSpPr>
            <a:spLocks noGrp="1"/>
          </p:cNvSpPr>
          <p:nvPr>
            <p:ph type="sldNum" sz="quarter" idx="12"/>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389E685F-890E-4B43-9BDB-6C4CDE05C48C}" type="slidenum">
              <a:rPr lang="en-GB"/>
              <a:pPr>
                <a:defRPr/>
              </a:pPr>
              <a:t>‹#›</a:t>
            </a:fld>
            <a:endParaRPr lang="en-GB"/>
          </a:p>
        </p:txBody>
      </p:sp>
    </p:spTree>
    <p:extLst>
      <p:ext uri="{BB962C8B-B14F-4D97-AF65-F5344CB8AC3E}">
        <p14:creationId xmlns:p14="http://schemas.microsoft.com/office/powerpoint/2010/main" val="27174417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4">
            <a:extLst>
              <a:ext uri="{28A0092B-C50C-407E-A947-70E740481C1C}">
                <a14:useLocalDpi xmlns:a14="http://schemas.microsoft.com/office/drawing/2010/main" val="0"/>
              </a:ext>
            </a:extLst>
          </a:blip>
          <a:srcRect t="1344" b="-2"/>
          <a:stretch>
            <a:fillRect/>
          </a:stretch>
        </p:blipFill>
        <p:spPr bwMode="auto">
          <a:xfrm>
            <a:off x="0" y="0"/>
            <a:ext cx="89789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hidden="1"/>
          <p:cNvGraphicFramePr>
            <a:graphicFrameLocks noChangeAspect="1"/>
          </p:cNvGraphicFramePr>
          <p:nvPr userDrawn="1">
            <p:custDataLst>
              <p:tags r:id="rId2"/>
            </p:custDataLst>
          </p:nvPr>
        </p:nvGraphicFramePr>
        <p:xfrm>
          <a:off x="1588" y="1588"/>
          <a:ext cx="1587" cy="3175"/>
        </p:xfrm>
        <a:graphic>
          <a:graphicData uri="http://schemas.openxmlformats.org/presentationml/2006/ole">
            <mc:AlternateContent xmlns:mc="http://schemas.openxmlformats.org/markup-compatibility/2006">
              <mc:Choice xmlns:v="urn:schemas-microsoft-com:vml" Requires="v">
                <p:oleObj spid="_x0000_s78338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457199" y="1892777"/>
            <a:ext cx="5521325" cy="492443"/>
          </a:xfrm>
        </p:spPr>
        <p:txBody>
          <a:bodyPr anchor="b">
            <a:noAutofit/>
          </a:bodyPr>
          <a:lstStyle>
            <a:lvl1pPr algn="l">
              <a:defRPr sz="2400" b="0">
                <a:solidFill>
                  <a:schemeClr val="accent1"/>
                </a:solidFill>
              </a:defRPr>
            </a:lvl1pPr>
          </a:lstStyle>
          <a:p>
            <a:r>
              <a:rPr lang="ja-JP" altLang="en-US" noProof="0" smtClean="0"/>
              <a:t>マスター タイトルの書式設定</a:t>
            </a:r>
            <a:endParaRPr lang="en-GB" noProof="0"/>
          </a:p>
        </p:txBody>
      </p:sp>
      <p:sp>
        <p:nvSpPr>
          <p:cNvPr id="3" name="Subtitle 2"/>
          <p:cNvSpPr>
            <a:spLocks noGrp="1"/>
          </p:cNvSpPr>
          <p:nvPr>
            <p:ph type="subTitle" idx="1"/>
          </p:nvPr>
        </p:nvSpPr>
        <p:spPr>
          <a:xfrm>
            <a:off x="457199" y="2518635"/>
            <a:ext cx="5521325" cy="307776"/>
          </a:xfrm>
          <a:prstGeom prst="rect">
            <a:avLst/>
          </a:prstGeom>
        </p:spPr>
        <p:txBody>
          <a:bodyPr>
            <a:noAutofit/>
          </a:bodyPr>
          <a:lstStyle>
            <a:lvl1pPr marL="0" indent="0" algn="l">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noProof="0" smtClean="0"/>
              <a:t>マスター サブタイトルの書式設定</a:t>
            </a:r>
            <a:endParaRPr lang="en-GB" noProof="0" smtClean="0"/>
          </a:p>
        </p:txBody>
      </p:sp>
      <p:sp>
        <p:nvSpPr>
          <p:cNvPr id="6" name="Date Placeholder 6"/>
          <p:cNvSpPr>
            <a:spLocks noGrp="1"/>
          </p:cNvSpPr>
          <p:nvPr>
            <p:ph type="dt" sz="half" idx="10"/>
          </p:nvPr>
        </p:nvSpPr>
        <p:spPr/>
        <p:txBody>
          <a:bodyPr/>
          <a:lstStyle>
            <a:lvl1pPr>
              <a:defRPr kumimoji="1">
                <a:solidFill>
                  <a:srgbClr val="82786F"/>
                </a:solidFill>
              </a:defRPr>
            </a:lvl1pPr>
          </a:lstStyle>
          <a:p>
            <a:pPr>
              <a:defRPr/>
            </a:pPr>
            <a:r>
              <a:rPr lang="en-US"/>
              <a:t>Date</a:t>
            </a:r>
            <a:endParaRPr/>
          </a:p>
        </p:txBody>
      </p:sp>
      <p:sp>
        <p:nvSpPr>
          <p:cNvPr id="7" name="Slide Number Placeholder 8"/>
          <p:cNvSpPr>
            <a:spLocks noGrp="1"/>
          </p:cNvSpPr>
          <p:nvPr>
            <p:ph type="sldNum" sz="quarter" idx="1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8DF9D469-8390-4C57-A6C5-2FEAC4CB9E48}" type="slidenum">
              <a:rPr lang="en-GB"/>
              <a:pPr>
                <a:defRPr/>
              </a:pPr>
              <a:t>‹#›</a:t>
            </a:fld>
            <a:endParaRPr lang="en-GB"/>
          </a:p>
        </p:txBody>
      </p:sp>
    </p:spTree>
    <p:extLst>
      <p:ext uri="{BB962C8B-B14F-4D97-AF65-F5344CB8AC3E}">
        <p14:creationId xmlns:p14="http://schemas.microsoft.com/office/powerpoint/2010/main" val="35151197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3550" y="1551519"/>
            <a:ext cx="8255000" cy="673100"/>
          </a:xfrm>
        </p:spPr>
        <p:txBody>
          <a:bodyPr/>
          <a:lstStyle>
            <a:lvl1pPr marL="0" indent="0">
              <a:buNone/>
              <a:defRPr>
                <a:solidFill>
                  <a:schemeClr val="accent2"/>
                </a:solidFill>
              </a:defRPr>
            </a:lvl1pPr>
          </a:lstStyle>
          <a:p>
            <a:pPr lvl="0"/>
            <a:r>
              <a:rPr lang="ja-JP" altLang="en-US" noProof="0" smtClean="0"/>
              <a:t>マスター テキストの書式設定</a:t>
            </a:r>
          </a:p>
        </p:txBody>
      </p:sp>
      <p:sp>
        <p:nvSpPr>
          <p:cNvPr id="2" name="Title 1"/>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8" name="Content Placeholder 7"/>
          <p:cNvSpPr>
            <a:spLocks noGrp="1"/>
          </p:cNvSpPr>
          <p:nvPr>
            <p:ph sz="quarter" idx="17"/>
          </p:nvPr>
        </p:nvSpPr>
        <p:spPr>
          <a:xfrm>
            <a:off x="463550" y="2342141"/>
            <a:ext cx="8255000" cy="316754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Date Placeholder 6"/>
          <p:cNvSpPr>
            <a:spLocks noGrp="1"/>
          </p:cNvSpPr>
          <p:nvPr>
            <p:ph type="dt" sz="half" idx="18"/>
          </p:nvPr>
        </p:nvSpPr>
        <p:spPr/>
        <p:txBody>
          <a:bodyPr/>
          <a:lstStyle>
            <a:lvl1pPr>
              <a:defRPr kumimoji="1">
                <a:solidFill>
                  <a:srgbClr val="82786F"/>
                </a:solidFill>
              </a:defRPr>
            </a:lvl1pPr>
          </a:lstStyle>
          <a:p>
            <a:pPr>
              <a:defRPr/>
            </a:pPr>
            <a:r>
              <a:rPr lang="en-US"/>
              <a:t>Date</a:t>
            </a:r>
            <a:endParaRPr/>
          </a:p>
        </p:txBody>
      </p:sp>
      <p:sp>
        <p:nvSpPr>
          <p:cNvPr id="7" name="Slide Number Placeholder 12"/>
          <p:cNvSpPr>
            <a:spLocks noGrp="1"/>
          </p:cNvSpPr>
          <p:nvPr>
            <p:ph type="sldNum" sz="quarter" idx="19"/>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404F538B-947D-4DC7-AD46-1FCA59C93E4E}" type="slidenum">
              <a:rPr lang="en-GB"/>
              <a:pPr>
                <a:defRPr/>
              </a:pPr>
              <a:t>‹#›</a:t>
            </a:fld>
            <a:endParaRPr lang="en-GB"/>
          </a:p>
        </p:txBody>
      </p:sp>
    </p:spTree>
    <p:extLst>
      <p:ext uri="{BB962C8B-B14F-4D97-AF65-F5344CB8AC3E}">
        <p14:creationId xmlns:p14="http://schemas.microsoft.com/office/powerpoint/2010/main" val="306963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p:txBody>
          <a:bodyPr/>
          <a:lstStyle>
            <a:lvl1pPr>
              <a:defRPr kumimoji="1"/>
            </a:lvl1pPr>
          </a:lstStyle>
          <a:p>
            <a:pPr>
              <a:defRPr/>
            </a:pPr>
            <a:fld id="{45410360-3AE0-4DA1-BBCE-18B45C91B0EE}" type="slidenum">
              <a:rPr lang="en-US" altLang="ja-JP"/>
              <a:pPr>
                <a:defRPr/>
              </a:pPr>
              <a:t>‹#›</a:t>
            </a:fld>
            <a:endParaRPr lang="en-US" altLang="ja-JP" dirty="0"/>
          </a:p>
        </p:txBody>
      </p:sp>
    </p:spTree>
    <p:extLst>
      <p:ext uri="{BB962C8B-B14F-4D97-AF65-F5344CB8AC3E}">
        <p14:creationId xmlns:p14="http://schemas.microsoft.com/office/powerpoint/2010/main" val="25777907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3550" y="1551519"/>
            <a:ext cx="8255000" cy="3958167"/>
          </a:xfrm>
        </p:spPr>
        <p:txBody>
          <a:bodyPr/>
          <a:lstStyle>
            <a:lvl1pPr>
              <a:defRPr sz="2000"/>
            </a:lvl1pPr>
            <a:lvl2pPr>
              <a:defRPr sz="1800"/>
            </a:lvl2pPr>
            <a:lvl3pPr>
              <a:defRPr sz="1600"/>
            </a:lvl3pPr>
            <a:lvl4pPr>
              <a:defRPr sz="1400"/>
            </a:lvl4pPr>
            <a:lvl5pPr>
              <a:defRPr sz="120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dirty="0"/>
          </a:p>
        </p:txBody>
      </p:sp>
      <p:sp>
        <p:nvSpPr>
          <p:cNvPr id="2" name="Title 1"/>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4" name="Date Placeholder 6"/>
          <p:cNvSpPr>
            <a:spLocks noGrp="1"/>
          </p:cNvSpPr>
          <p:nvPr>
            <p:ph type="dt" sz="half" idx="17"/>
          </p:nvPr>
        </p:nvSpPr>
        <p:spPr/>
        <p:txBody>
          <a:bodyPr/>
          <a:lstStyle>
            <a:lvl1pPr>
              <a:defRPr kumimoji="1">
                <a:solidFill>
                  <a:srgbClr val="82786F"/>
                </a:solidFill>
              </a:defRPr>
            </a:lvl1pPr>
          </a:lstStyle>
          <a:p>
            <a:pPr>
              <a:defRPr/>
            </a:pPr>
            <a:r>
              <a:rPr lang="en-US"/>
              <a:t>Date</a:t>
            </a:r>
            <a:endParaRPr/>
          </a:p>
        </p:txBody>
      </p:sp>
      <p:sp>
        <p:nvSpPr>
          <p:cNvPr id="6" name="Slide Number Placeholder 8"/>
          <p:cNvSpPr>
            <a:spLocks noGrp="1"/>
          </p:cNvSpPr>
          <p:nvPr>
            <p:ph type="sldNum" sz="quarter" idx="18"/>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AFBBB00D-5538-4DF9-97EA-FFE28D52BF1D}" type="slidenum">
              <a:rPr lang="en-GB"/>
              <a:pPr>
                <a:defRPr/>
              </a:pPr>
              <a:t>‹#›</a:t>
            </a:fld>
            <a:endParaRPr lang="en-GB"/>
          </a:p>
        </p:txBody>
      </p:sp>
    </p:spTree>
    <p:extLst>
      <p:ext uri="{BB962C8B-B14F-4D97-AF65-F5344CB8AC3E}">
        <p14:creationId xmlns:p14="http://schemas.microsoft.com/office/powerpoint/2010/main" val="39130899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and box layou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3550" y="1551519"/>
            <a:ext cx="3940950" cy="673100"/>
          </a:xfrm>
        </p:spPr>
        <p:txBody>
          <a:bodyPr/>
          <a:lstStyle>
            <a:lvl1pPr marL="0" indent="0">
              <a:buNone/>
              <a:defRPr>
                <a:solidFill>
                  <a:schemeClr val="accent2"/>
                </a:solidFill>
              </a:defRPr>
            </a:lvl1pPr>
          </a:lstStyle>
          <a:p>
            <a:pPr lvl="0"/>
            <a:r>
              <a:rPr lang="ja-JP" altLang="en-US" noProof="0" smtClean="0"/>
              <a:t>マスター テキストの書式設定</a:t>
            </a:r>
          </a:p>
        </p:txBody>
      </p:sp>
      <p:sp>
        <p:nvSpPr>
          <p:cNvPr id="6" name="Title 5"/>
          <p:cNvSpPr>
            <a:spLocks noGrp="1"/>
          </p:cNvSpPr>
          <p:nvPr>
            <p:ph type="title"/>
          </p:nvPr>
        </p:nvSpPr>
        <p:spPr/>
        <p:txBody>
          <a:bodyPr/>
          <a:lstStyle/>
          <a:p>
            <a:r>
              <a:rPr lang="ja-JP" altLang="en-US" noProof="0" smtClean="0"/>
              <a:t>マスター タイトルの書式設定</a:t>
            </a:r>
            <a:endParaRPr lang="en-GB" noProof="0"/>
          </a:p>
        </p:txBody>
      </p:sp>
      <p:sp>
        <p:nvSpPr>
          <p:cNvPr id="3" name="Content Placeholder 2"/>
          <p:cNvSpPr>
            <a:spLocks noGrp="1"/>
          </p:cNvSpPr>
          <p:nvPr>
            <p:ph sz="quarter" idx="18"/>
          </p:nvPr>
        </p:nvSpPr>
        <p:spPr>
          <a:xfrm>
            <a:off x="463550" y="2387599"/>
            <a:ext cx="3940950" cy="312208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Content Placeholder 8"/>
          <p:cNvSpPr>
            <a:spLocks noGrp="1"/>
          </p:cNvSpPr>
          <p:nvPr>
            <p:ph sz="quarter" idx="19"/>
          </p:nvPr>
        </p:nvSpPr>
        <p:spPr>
          <a:xfrm>
            <a:off x="4748213" y="1551519"/>
            <a:ext cx="3970338" cy="3958167"/>
          </a:xfrm>
          <a:prstGeom prst="roundRect">
            <a:avLst>
              <a:gd name="adj" fmla="val 4089"/>
            </a:avLst>
          </a:prstGeom>
          <a:ln>
            <a:solidFill>
              <a:schemeClr val="accent1"/>
            </a:solidFill>
          </a:ln>
        </p:spPr>
        <p:txBody>
          <a:bodyPr lIns="72000" tIns="72000" rIns="72000" bIns="7200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20"/>
          </p:nvPr>
        </p:nvSpPr>
        <p:spPr/>
        <p:txBody>
          <a:bodyPr/>
          <a:lstStyle>
            <a:lvl1pPr>
              <a:defRPr kumimoji="1">
                <a:solidFill>
                  <a:srgbClr val="82786F"/>
                </a:solidFill>
              </a:defRPr>
            </a:lvl1pPr>
          </a:lstStyle>
          <a:p>
            <a:pPr>
              <a:defRPr/>
            </a:pPr>
            <a:r>
              <a:rPr lang="en-US"/>
              <a:t>Date</a:t>
            </a:r>
            <a:endParaRPr/>
          </a:p>
        </p:txBody>
      </p:sp>
      <p:sp>
        <p:nvSpPr>
          <p:cNvPr id="8" name="Slide Number Placeholder 12"/>
          <p:cNvSpPr>
            <a:spLocks noGrp="1"/>
          </p:cNvSpPr>
          <p:nvPr>
            <p:ph type="sldNum" sz="quarter" idx="2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71C7F56E-6943-44B4-B53D-A1AA04CA334C}" type="slidenum">
              <a:rPr lang="en-GB"/>
              <a:pPr>
                <a:defRPr/>
              </a:pPr>
              <a:t>‹#›</a:t>
            </a:fld>
            <a:endParaRPr lang="en-GB"/>
          </a:p>
        </p:txBody>
      </p:sp>
    </p:spTree>
    <p:extLst>
      <p:ext uri="{BB962C8B-B14F-4D97-AF65-F5344CB8AC3E}">
        <p14:creationId xmlns:p14="http://schemas.microsoft.com/office/powerpoint/2010/main" val="17703571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75200" y="1551599"/>
            <a:ext cx="3943350" cy="3958084"/>
          </a:xfrm>
        </p:spPr>
        <p:txBody>
          <a:bodyPr/>
          <a:lstStyle>
            <a:lvl1pPr>
              <a:defRPr/>
            </a:lvl1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a:p>
        </p:txBody>
      </p:sp>
      <p:sp>
        <p:nvSpPr>
          <p:cNvPr id="13" name="Text Placeholder 3"/>
          <p:cNvSpPr>
            <a:spLocks noGrp="1"/>
          </p:cNvSpPr>
          <p:nvPr>
            <p:ph type="body" sz="quarter" idx="17"/>
          </p:nvPr>
        </p:nvSpPr>
        <p:spPr>
          <a:xfrm>
            <a:off x="463550" y="1551599"/>
            <a:ext cx="3943350" cy="3958084"/>
          </a:xfrm>
        </p:spPr>
        <p:txBody>
          <a:bodyPr/>
          <a:lstStyle>
            <a:lvl1pPr>
              <a:defRPr/>
            </a:lvl1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a:p>
        </p:txBody>
      </p:sp>
      <p:sp>
        <p:nvSpPr>
          <p:cNvPr id="3" name="Title 2"/>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5" name="Date Placeholder 16"/>
          <p:cNvSpPr>
            <a:spLocks noGrp="1"/>
          </p:cNvSpPr>
          <p:nvPr>
            <p:ph type="dt" sz="half" idx="18"/>
          </p:nvPr>
        </p:nvSpPr>
        <p:spPr/>
        <p:txBody>
          <a:bodyPr/>
          <a:lstStyle>
            <a:lvl1pPr>
              <a:defRPr kumimoji="1">
                <a:solidFill>
                  <a:srgbClr val="82786F"/>
                </a:solidFill>
              </a:defRPr>
            </a:lvl1pPr>
          </a:lstStyle>
          <a:p>
            <a:pPr>
              <a:defRPr/>
            </a:pPr>
            <a:r>
              <a:rPr lang="en-US"/>
              <a:t>Date</a:t>
            </a:r>
            <a:endParaRPr/>
          </a:p>
        </p:txBody>
      </p:sp>
      <p:sp>
        <p:nvSpPr>
          <p:cNvPr id="6" name="Slide Number Placeholder 17"/>
          <p:cNvSpPr>
            <a:spLocks noGrp="1"/>
          </p:cNvSpPr>
          <p:nvPr>
            <p:ph type="sldNum" sz="quarter" idx="19"/>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02F7D2AD-BA85-4375-BEB7-F309E86B3F71}" type="slidenum">
              <a:rPr lang="en-GB"/>
              <a:pPr>
                <a:defRPr/>
              </a:pPr>
              <a:t>‹#›</a:t>
            </a:fld>
            <a:endParaRPr lang="en-GB"/>
          </a:p>
        </p:txBody>
      </p:sp>
    </p:spTree>
    <p:extLst>
      <p:ext uri="{BB962C8B-B14F-4D97-AF65-F5344CB8AC3E}">
        <p14:creationId xmlns:p14="http://schemas.microsoft.com/office/powerpoint/2010/main" val="4978679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63550" y="1550990"/>
            <a:ext cx="3946525" cy="307777"/>
          </a:xfrm>
        </p:spPr>
        <p:txBody>
          <a:bodyPr anchor="b">
            <a:noAutofit/>
          </a:bodyPr>
          <a:lstStyle>
            <a:lvl1pPr marL="0" indent="0">
              <a:buNone/>
              <a:defRPr b="0">
                <a:solidFill>
                  <a:schemeClr val="accent2"/>
                </a:solidFill>
              </a:defRPr>
            </a:lvl1pPr>
          </a:lstStyle>
          <a:p>
            <a:pPr lvl="0"/>
            <a:r>
              <a:rPr lang="ja-JP" altLang="en-US" noProof="0" smtClean="0"/>
              <a:t>マスター テキストの書式設定</a:t>
            </a:r>
          </a:p>
        </p:txBody>
      </p:sp>
      <p:sp>
        <p:nvSpPr>
          <p:cNvPr id="7" name="Text Placeholder 6"/>
          <p:cNvSpPr>
            <a:spLocks noGrp="1"/>
          </p:cNvSpPr>
          <p:nvPr>
            <p:ph type="body" sz="quarter" idx="16"/>
          </p:nvPr>
        </p:nvSpPr>
        <p:spPr>
          <a:xfrm>
            <a:off x="4772028" y="1550990"/>
            <a:ext cx="3946525" cy="307777"/>
          </a:xfrm>
        </p:spPr>
        <p:txBody>
          <a:bodyPr anchor="b">
            <a:noAutofit/>
          </a:bodyPr>
          <a:lstStyle>
            <a:lvl1pPr marL="0" indent="0">
              <a:buNone/>
              <a:defRPr b="0">
                <a:solidFill>
                  <a:schemeClr val="accent2"/>
                </a:solidFill>
              </a:defRPr>
            </a:lvl1pPr>
          </a:lstStyle>
          <a:p>
            <a:pPr lvl="0"/>
            <a:r>
              <a:rPr lang="ja-JP" altLang="en-US" noProof="0" smtClean="0"/>
              <a:t>マスター テキストの書式設定</a:t>
            </a:r>
          </a:p>
        </p:txBody>
      </p:sp>
      <p:sp>
        <p:nvSpPr>
          <p:cNvPr id="3" name="Title 2"/>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6" name="Content Placeholder 5"/>
          <p:cNvSpPr>
            <a:spLocks noGrp="1"/>
          </p:cNvSpPr>
          <p:nvPr>
            <p:ph sz="quarter" idx="20"/>
          </p:nvPr>
        </p:nvSpPr>
        <p:spPr>
          <a:xfrm>
            <a:off x="463550" y="1987200"/>
            <a:ext cx="3946525" cy="35224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Content Placeholder 8"/>
          <p:cNvSpPr>
            <a:spLocks noGrp="1"/>
          </p:cNvSpPr>
          <p:nvPr>
            <p:ph sz="quarter" idx="21"/>
          </p:nvPr>
        </p:nvSpPr>
        <p:spPr>
          <a:xfrm>
            <a:off x="4772028" y="1987200"/>
            <a:ext cx="3946525" cy="35224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Date Placeholder 17"/>
          <p:cNvSpPr>
            <a:spLocks noGrp="1"/>
          </p:cNvSpPr>
          <p:nvPr>
            <p:ph type="dt" sz="half" idx="22"/>
          </p:nvPr>
        </p:nvSpPr>
        <p:spPr/>
        <p:txBody>
          <a:bodyPr/>
          <a:lstStyle>
            <a:lvl1pPr>
              <a:defRPr kumimoji="1">
                <a:solidFill>
                  <a:srgbClr val="82786F"/>
                </a:solidFill>
              </a:defRPr>
            </a:lvl1pPr>
          </a:lstStyle>
          <a:p>
            <a:pPr>
              <a:defRPr/>
            </a:pPr>
            <a:r>
              <a:rPr lang="en-US"/>
              <a:t>Date</a:t>
            </a:r>
            <a:endParaRPr/>
          </a:p>
        </p:txBody>
      </p:sp>
      <p:sp>
        <p:nvSpPr>
          <p:cNvPr id="10" name="Slide Number Placeholder 18"/>
          <p:cNvSpPr>
            <a:spLocks noGrp="1"/>
          </p:cNvSpPr>
          <p:nvPr>
            <p:ph type="sldNum" sz="quarter" idx="23"/>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10CDA09D-1938-49BE-98FD-A05C77638F16}" type="slidenum">
              <a:rPr lang="en-GB"/>
              <a:pPr>
                <a:defRPr/>
              </a:pPr>
              <a:t>‹#›</a:t>
            </a:fld>
            <a:endParaRPr lang="en-GB"/>
          </a:p>
        </p:txBody>
      </p:sp>
    </p:spTree>
    <p:extLst>
      <p:ext uri="{BB962C8B-B14F-4D97-AF65-F5344CB8AC3E}">
        <p14:creationId xmlns:p14="http://schemas.microsoft.com/office/powerpoint/2010/main" val="27811096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vl1pPr>
          </a:lstStyle>
          <a:p>
            <a:r>
              <a:rPr lang="ja-JP" altLang="en-US" noProof="0" smtClean="0"/>
              <a:t>マスター タイトルの書式設定</a:t>
            </a:r>
            <a:endParaRPr lang="en-GB" noProof="0"/>
          </a:p>
        </p:txBody>
      </p:sp>
      <p:sp>
        <p:nvSpPr>
          <p:cNvPr id="3" name="Date Placeholder 2"/>
          <p:cNvSpPr>
            <a:spLocks noGrp="1"/>
          </p:cNvSpPr>
          <p:nvPr>
            <p:ph type="dt" sz="half" idx="10"/>
          </p:nvPr>
        </p:nvSpPr>
        <p:spPr/>
        <p:txBody>
          <a:bodyPr/>
          <a:lstStyle>
            <a:lvl1pPr>
              <a:defRPr kumimoji="1">
                <a:solidFill>
                  <a:srgbClr val="82786F"/>
                </a:solidFill>
              </a:defRPr>
            </a:lvl1pPr>
          </a:lstStyle>
          <a:p>
            <a:pPr>
              <a:defRPr/>
            </a:pPr>
            <a:r>
              <a:rPr lang="en-US"/>
              <a:t>Date</a:t>
            </a:r>
            <a:endParaRPr/>
          </a:p>
        </p:txBody>
      </p:sp>
      <p:sp>
        <p:nvSpPr>
          <p:cNvPr id="4" name="Slide Number Placeholder 3"/>
          <p:cNvSpPr>
            <a:spLocks noGrp="1"/>
          </p:cNvSpPr>
          <p:nvPr>
            <p:ph type="sldNum" sz="quarter" idx="1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r>
              <a:rPr lang="en-GB"/>
              <a:t>Slide no </a:t>
            </a:r>
            <a:fld id="{CECD8E0D-5B8D-4AA8-B8F8-5C3B4F7105B5}" type="slidenum">
              <a:rPr lang="en-GB"/>
              <a:pPr>
                <a:defRPr/>
              </a:pPr>
              <a:t>‹#›</a:t>
            </a:fld>
            <a:endParaRPr lang="en-GB"/>
          </a:p>
        </p:txBody>
      </p:sp>
    </p:spTree>
    <p:extLst>
      <p:ext uri="{BB962C8B-B14F-4D97-AF65-F5344CB8AC3E}">
        <p14:creationId xmlns:p14="http://schemas.microsoft.com/office/powerpoint/2010/main" val="14222674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28"/>
            <a:ext cx="8510400" cy="521883"/>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fld id="{43B7F9AF-3A7E-46D3-9FEB-313E8D59B6CF}" type="slidenum">
              <a:rPr lang="en-GB"/>
              <a:pPr>
                <a:defRPr/>
              </a:pPr>
              <a:t>‹#›</a:t>
            </a:fld>
            <a:endParaRPr lang="en-GB" dirty="0"/>
          </a:p>
        </p:txBody>
      </p:sp>
      <p:sp>
        <p:nvSpPr>
          <p:cNvPr id="5" name="Rectangle 5"/>
          <p:cNvSpPr>
            <a:spLocks noGrp="1" noChangeArrowheads="1"/>
          </p:cNvSpPr>
          <p:nvPr>
            <p:ph type="ftr" sz="quarter" idx="11"/>
          </p:nvPr>
        </p:nvSpPr>
        <p:spPr>
          <a:xfrm>
            <a:off x="4173538" y="138113"/>
            <a:ext cx="2900362" cy="134937"/>
          </a:xfrm>
        </p:spPr>
        <p:txBody>
          <a:bodyPr/>
          <a:lstStyle>
            <a:lvl1pPr>
              <a:spcBef>
                <a:spcPts val="0"/>
              </a:spcBef>
              <a:defRPr kumimoji="1">
                <a:solidFill>
                  <a:srgbClr val="000000"/>
                </a:solidFill>
                <a:latin typeface="Arial" pitchFamily="34" charset="0"/>
              </a:defRPr>
            </a:lvl1pPr>
          </a:lstStyle>
          <a:p>
            <a:pPr>
              <a:defRPr/>
            </a:pPr>
            <a:endParaRPr lang="en-GB"/>
          </a:p>
        </p:txBody>
      </p:sp>
      <p:sp>
        <p:nvSpPr>
          <p:cNvPr id="7" name="Rectangle 81"/>
          <p:cNvSpPr>
            <a:spLocks noGrp="1" noChangeArrowheads="1"/>
          </p:cNvSpPr>
          <p:nvPr>
            <p:ph type="dt" sz="half" idx="12"/>
          </p:nvPr>
        </p:nvSpPr>
        <p:spPr/>
        <p:txBody>
          <a:bodyPr/>
          <a:lstStyle>
            <a:lvl1pPr>
              <a:defRPr kumimoji="1">
                <a:solidFill>
                  <a:srgbClr val="82786F"/>
                </a:solidFill>
              </a:defRPr>
            </a:lvl1pPr>
          </a:lstStyle>
          <a:p>
            <a:pPr>
              <a:defRPr/>
            </a:pPr>
            <a:r>
              <a:rPr lang="en-US"/>
              <a:t>Date</a:t>
            </a:r>
            <a:endParaRPr/>
          </a:p>
        </p:txBody>
      </p:sp>
    </p:spTree>
    <p:extLst>
      <p:ext uri="{BB962C8B-B14F-4D97-AF65-F5344CB8AC3E}">
        <p14:creationId xmlns:p14="http://schemas.microsoft.com/office/powerpoint/2010/main" val="193823348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8"/>
            <a:ext cx="8510400" cy="521883"/>
          </a:xfrm>
        </p:spPr>
        <p:txBody>
          <a:bodyPr/>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1"/>
          </p:nvPr>
        </p:nvSpPr>
        <p:spPr>
          <a:xfrm>
            <a:off x="7639050" y="65088"/>
            <a:ext cx="1079500" cy="142875"/>
          </a:xfrm>
          <a:prstGeom prst="rect">
            <a:avLst/>
          </a:prstGeom>
        </p:spPr>
        <p:txBody>
          <a:bodyPr/>
          <a:lstStyle>
            <a:lvl1pPr eaLnBrk="1" hangingPunct="1">
              <a:defRPr kumimoji="0" sz="1800">
                <a:solidFill>
                  <a:srgbClr val="82786F"/>
                </a:solidFill>
                <a:latin typeface="Verdana"/>
                <a:ea typeface="ＭＳ Ｐゴシック" pitchFamily="34" charset="-128"/>
              </a:defRPr>
            </a:lvl1pPr>
          </a:lstStyle>
          <a:p>
            <a:pPr>
              <a:defRPr/>
            </a:pPr>
            <a:fld id="{59C88553-BB4F-448F-AC4A-FB6934C2AE68}" type="slidenum">
              <a:rPr lang="en-GB"/>
              <a:pPr>
                <a:defRPr/>
              </a:pPr>
              <a:t>‹#›</a:t>
            </a:fld>
            <a:endParaRPr lang="en-GB" dirty="0"/>
          </a:p>
        </p:txBody>
      </p:sp>
      <p:sp>
        <p:nvSpPr>
          <p:cNvPr id="6" name="Footer Placeholder 5"/>
          <p:cNvSpPr>
            <a:spLocks noGrp="1" noChangeArrowheads="1"/>
          </p:cNvSpPr>
          <p:nvPr>
            <p:ph type="ftr" sz="quarter" idx="12"/>
          </p:nvPr>
        </p:nvSpPr>
        <p:spPr>
          <a:xfrm>
            <a:off x="4173538" y="138113"/>
            <a:ext cx="2900362" cy="134937"/>
          </a:xfrm>
        </p:spPr>
        <p:txBody>
          <a:bodyPr/>
          <a:lstStyle>
            <a:lvl1pPr>
              <a:spcBef>
                <a:spcPts val="0"/>
              </a:spcBef>
              <a:defRPr kumimoji="1">
                <a:solidFill>
                  <a:srgbClr val="000000"/>
                </a:solidFill>
                <a:latin typeface="Arial" pitchFamily="34" charset="0"/>
              </a:defRPr>
            </a:lvl1pPr>
          </a:lstStyle>
          <a:p>
            <a:pPr>
              <a:defRPr/>
            </a:pPr>
            <a:r>
              <a:rPr lang="en-GB"/>
              <a:t>DEVOTE</a:t>
            </a:r>
          </a:p>
        </p:txBody>
      </p:sp>
      <p:sp>
        <p:nvSpPr>
          <p:cNvPr id="7" name="Rectangle 81"/>
          <p:cNvSpPr>
            <a:spLocks noGrp="1" noChangeArrowheads="1"/>
          </p:cNvSpPr>
          <p:nvPr>
            <p:ph type="dt" sz="half" idx="13"/>
          </p:nvPr>
        </p:nvSpPr>
        <p:spPr/>
        <p:txBody>
          <a:bodyPr/>
          <a:lstStyle>
            <a:lvl1pPr>
              <a:defRPr kumimoji="1">
                <a:solidFill>
                  <a:srgbClr val="82786F"/>
                </a:solidFill>
              </a:defRPr>
            </a:lvl1pPr>
          </a:lstStyle>
          <a:p>
            <a:pPr>
              <a:defRPr/>
            </a:pPr>
            <a:r>
              <a:rPr lang="en-US"/>
              <a:t>May 31, 2013</a:t>
            </a:r>
            <a:endParaRPr/>
          </a:p>
        </p:txBody>
      </p:sp>
    </p:spTree>
    <p:extLst>
      <p:ext uri="{BB962C8B-B14F-4D97-AF65-F5344CB8AC3E}">
        <p14:creationId xmlns:p14="http://schemas.microsoft.com/office/powerpoint/2010/main" val="325954160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26A42ADD-9CDE-4B36-8693-54B6DCF0C5AB}" type="slidenum">
              <a:rPr lang="ja-JP" altLang="en-US"/>
              <a:pPr>
                <a:defRPr/>
              </a:pPr>
              <a:t>‹#›</a:t>
            </a:fld>
            <a:endParaRPr lang="ja-JP" altLang="en-US" dirty="0"/>
          </a:p>
        </p:txBody>
      </p:sp>
    </p:spTree>
    <p:extLst>
      <p:ext uri="{BB962C8B-B14F-4D97-AF65-F5344CB8AC3E}">
        <p14:creationId xmlns:p14="http://schemas.microsoft.com/office/powerpoint/2010/main" val="39929910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defRPr sz="2400"/>
            </a:lvl1pPr>
          </a:lstStyle>
          <a:p>
            <a:r>
              <a:rPr lang="ja-JP" altLang="en-US" dirty="0" smtClean="0"/>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4D99B00F-FCDA-412F-9CE1-435613971DD9}" type="slidenum">
              <a:rPr lang="ja-JP" altLang="en-US"/>
              <a:pPr>
                <a:defRPr/>
              </a:pPr>
              <a:t>‹#›</a:t>
            </a:fld>
            <a:endParaRPr lang="ja-JP" altLang="en-US" dirty="0"/>
          </a:p>
        </p:txBody>
      </p:sp>
    </p:spTree>
    <p:extLst>
      <p:ext uri="{BB962C8B-B14F-4D97-AF65-F5344CB8AC3E}">
        <p14:creationId xmlns:p14="http://schemas.microsoft.com/office/powerpoint/2010/main" val="13330452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1CD7C6C1-AA11-468E-A86C-A5E0484C8813}" type="slidenum">
              <a:rPr lang="ja-JP" altLang="en-US"/>
              <a:pPr>
                <a:defRPr/>
              </a:pPr>
              <a:t>‹#›</a:t>
            </a:fld>
            <a:endParaRPr lang="ja-JP" altLang="en-US" dirty="0"/>
          </a:p>
        </p:txBody>
      </p:sp>
    </p:spTree>
    <p:extLst>
      <p:ext uri="{BB962C8B-B14F-4D97-AF65-F5344CB8AC3E}">
        <p14:creationId xmlns:p14="http://schemas.microsoft.com/office/powerpoint/2010/main" val="872986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kumimoji="1"/>
            </a:lvl1pPr>
          </a:lstStyle>
          <a:p>
            <a:pPr>
              <a:defRPr/>
            </a:pPr>
            <a:fld id="{81709243-45B0-4F20-AD22-A1E08D360A02}" type="slidenum">
              <a:rPr lang="en-US" altLang="ja-JP"/>
              <a:pPr>
                <a:defRPr/>
              </a:pPr>
              <a:t>‹#›</a:t>
            </a:fld>
            <a:endParaRPr lang="en-US" altLang="ja-JP" dirty="0"/>
          </a:p>
        </p:txBody>
      </p:sp>
    </p:spTree>
    <p:extLst>
      <p:ext uri="{BB962C8B-B14F-4D97-AF65-F5344CB8AC3E}">
        <p14:creationId xmlns:p14="http://schemas.microsoft.com/office/powerpoint/2010/main" val="8540806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defRPr sz="2400"/>
            </a:lvl1pPr>
          </a:lstStyle>
          <a:p>
            <a:r>
              <a:rPr lang="ja-JP" altLang="en-US" dirty="0" smtClean="0"/>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800C0207-3784-422A-80C4-8E711C556AB9}" type="slidenum">
              <a:rPr lang="ja-JP" altLang="en-US"/>
              <a:pPr>
                <a:defRPr/>
              </a:pPr>
              <a:t>‹#›</a:t>
            </a:fld>
            <a:endParaRPr lang="ja-JP" altLang="en-US" dirty="0"/>
          </a:p>
        </p:txBody>
      </p:sp>
    </p:spTree>
    <p:extLst>
      <p:ext uri="{BB962C8B-B14F-4D97-AF65-F5344CB8AC3E}">
        <p14:creationId xmlns:p14="http://schemas.microsoft.com/office/powerpoint/2010/main" val="32823072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fontAlgn="base">
              <a:spcBef>
                <a:spcPct val="0"/>
              </a:spcBef>
              <a:spcAft>
                <a:spcPct val="0"/>
              </a:spcAft>
              <a:defRPr b="1"/>
            </a:lvl1pPr>
          </a:lstStyle>
          <a:p>
            <a:pPr>
              <a:defRPr/>
            </a:pPr>
            <a:fld id="{CB75E4F3-2AA6-410E-B69C-ACA6911E29F4}" type="slidenum">
              <a:rPr lang="ja-JP" altLang="en-US"/>
              <a:pPr>
                <a:defRPr/>
              </a:pPr>
              <a:t>‹#›</a:t>
            </a:fld>
            <a:endParaRPr lang="ja-JP" altLang="en-US" dirty="0"/>
          </a:p>
        </p:txBody>
      </p:sp>
    </p:spTree>
    <p:extLst>
      <p:ext uri="{BB962C8B-B14F-4D97-AF65-F5344CB8AC3E}">
        <p14:creationId xmlns:p14="http://schemas.microsoft.com/office/powerpoint/2010/main" val="36474186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rtlCol="0"/>
          <a:lstStyle/>
          <a:p>
            <a:r>
              <a:rPr lang="en-US"/>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r>
              <a:rPr lang="en-US"/>
              <a:t>マスタ サブタイトルの書式設定</a:t>
            </a:r>
            <a:endParaRPr lang="ja-JP" altLang="en-US"/>
          </a:p>
        </p:txBody>
      </p:sp>
    </p:spTree>
    <p:extLst>
      <p:ext uri="{BB962C8B-B14F-4D97-AF65-F5344CB8AC3E}">
        <p14:creationId xmlns:p14="http://schemas.microsoft.com/office/powerpoint/2010/main" val="29097713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
        <p:nvSpPr>
          <p:cNvPr id="3" name="コンテンツ プレースホルダ 2"/>
          <p:cNvSpPr>
            <a:spLocks noGrp="1"/>
          </p:cNvSpPr>
          <p:nvPr>
            <p:ph idx="1"/>
          </p:nvPr>
        </p:nvSpPr>
        <p:spPr/>
        <p:txBody>
          <a:bodyPr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22553939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rtlCol="0" anchor="t"/>
          <a:lstStyle>
            <a:lvl1pPr algn="l" rtl="0">
              <a:defRPr sz="4000" b="1" cap="all"/>
            </a:lvl1pPr>
          </a:lstStyle>
          <a:p>
            <a:r>
              <a:rPr lang="en-US"/>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a:r>
              <a:rPr lang="en-US"/>
              <a:t>マスタ テキストの書式設定</a:t>
            </a:r>
          </a:p>
        </p:txBody>
      </p:sp>
    </p:spTree>
    <p:extLst>
      <p:ext uri="{BB962C8B-B14F-4D97-AF65-F5344CB8AC3E}">
        <p14:creationId xmlns:p14="http://schemas.microsoft.com/office/powerpoint/2010/main" val="19489111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
        <p:nvSpPr>
          <p:cNvPr id="3" name="コンテンツ プレースホルダ 2"/>
          <p:cNvSpPr>
            <a:spLocks noGrp="1"/>
          </p:cNvSpPr>
          <p:nvPr>
            <p:ph sz="half" idx="1"/>
          </p:nvPr>
        </p:nvSpPr>
        <p:spPr>
          <a:xfrm>
            <a:off x="515940" y="1600200"/>
            <a:ext cx="4008437"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コンテンツ プレースホルダ 3"/>
          <p:cNvSpPr>
            <a:spLocks noGrp="1"/>
          </p:cNvSpPr>
          <p:nvPr>
            <p:ph sz="half" idx="2"/>
          </p:nvPr>
        </p:nvSpPr>
        <p:spPr>
          <a:xfrm>
            <a:off x="4676777" y="1600200"/>
            <a:ext cx="4010025"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5496566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rtlCol="0"/>
          <a:lstStyle>
            <a:lvl1pPr algn="l" rtl="0">
              <a:defRPr/>
            </a:lvl1pPr>
          </a:lstStyle>
          <a:p>
            <a:r>
              <a:rPr lang="en-US"/>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5" name="テキスト プレースホルダ 4"/>
          <p:cNvSpPr>
            <a:spLocks noGrp="1"/>
          </p:cNvSpPr>
          <p:nvPr>
            <p:ph type="body" sz="quarter" idx="3"/>
          </p:nvPr>
        </p:nvSpPr>
        <p:spPr>
          <a:xfrm>
            <a:off x="4645027" y="1535113"/>
            <a:ext cx="4041775"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20492255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Tree>
    <p:extLst>
      <p:ext uri="{BB962C8B-B14F-4D97-AF65-F5344CB8AC3E}">
        <p14:creationId xmlns:p14="http://schemas.microsoft.com/office/powerpoint/2010/main" val="32329043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72909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rtlCol="0" anchor="b"/>
          <a:lstStyle>
            <a:lvl1pPr algn="l" rtl="0">
              <a:defRPr sz="2000" b="1"/>
            </a:lvl1pPr>
          </a:lstStyle>
          <a:p>
            <a:r>
              <a:rPr lang="en-US"/>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 テキストの書式設定</a:t>
            </a:r>
          </a:p>
        </p:txBody>
      </p:sp>
    </p:spTree>
    <p:extLst>
      <p:ext uri="{BB962C8B-B14F-4D97-AF65-F5344CB8AC3E}">
        <p14:creationId xmlns:p14="http://schemas.microsoft.com/office/powerpoint/2010/main" val="1919489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489"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7" y="273072"/>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6269A7B9-950A-429B-A1D3-90C75FF53A98}" type="slidenum">
              <a:rPr lang="en-US" altLang="ja-JP"/>
              <a:pPr>
                <a:defRPr/>
              </a:pPr>
              <a:t>‹#›</a:t>
            </a:fld>
            <a:endParaRPr lang="en-US" altLang="ja-JP" dirty="0"/>
          </a:p>
        </p:txBody>
      </p:sp>
    </p:spTree>
    <p:extLst>
      <p:ext uri="{BB962C8B-B14F-4D97-AF65-F5344CB8AC3E}">
        <p14:creationId xmlns:p14="http://schemas.microsoft.com/office/powerpoint/2010/main" val="17978645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rtlCol="0" anchor="b"/>
          <a:lstStyle>
            <a:lvl1pPr algn="l" rtl="0">
              <a:defRPr sz="2000" b="1"/>
            </a:lvl1pPr>
          </a:lstStyle>
          <a:p>
            <a:r>
              <a:rPr lang="en-US"/>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 テキストの書式設定</a:t>
            </a:r>
          </a:p>
        </p:txBody>
      </p:sp>
    </p:spTree>
    <p:extLst>
      <p:ext uri="{BB962C8B-B14F-4D97-AF65-F5344CB8AC3E}">
        <p14:creationId xmlns:p14="http://schemas.microsoft.com/office/powerpoint/2010/main" val="15586312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1333926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rtlCol="0"/>
          <a:lstStyle/>
          <a:p>
            <a:r>
              <a:rPr lang="en-US"/>
              <a:t>マスタ タイトルの書式設定</a:t>
            </a:r>
            <a:endParaRPr lang="ja-JP" altLang="en-US"/>
          </a:p>
        </p:txBody>
      </p:sp>
      <p:sp>
        <p:nvSpPr>
          <p:cNvPr id="3" name="縦書きテキスト プレースホルダ 2"/>
          <p:cNvSpPr>
            <a:spLocks noGrp="1"/>
          </p:cNvSpPr>
          <p:nvPr>
            <p:ph type="body" orient="vert" idx="1"/>
          </p:nvPr>
        </p:nvSpPr>
        <p:spPr>
          <a:xfrm>
            <a:off x="515940" y="344489"/>
            <a:ext cx="5976937" cy="5543551"/>
          </a:xfrm>
        </p:spPr>
        <p:txBody>
          <a:bodyPr vert="eaVert"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6222945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rtlCol="0"/>
          <a:lstStyle/>
          <a:p>
            <a:r>
              <a:rPr lang="en-US"/>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r>
              <a:rPr lang="en-US"/>
              <a:t>マスター サブタイトルの書式設定</a:t>
            </a:r>
            <a:endParaRPr lang="ja-JP" altLang="en-US"/>
          </a:p>
        </p:txBody>
      </p:sp>
    </p:spTree>
    <p:extLst>
      <p:ext uri="{BB962C8B-B14F-4D97-AF65-F5344CB8AC3E}">
        <p14:creationId xmlns:p14="http://schemas.microsoft.com/office/powerpoint/2010/main" val="271768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
        <p:nvSpPr>
          <p:cNvPr id="3" name="コンテンツ プレースホルダー 2"/>
          <p:cNvSpPr>
            <a:spLocks noGrp="1"/>
          </p:cNvSpPr>
          <p:nvPr>
            <p:ph idx="1"/>
          </p:nvPr>
        </p:nvSpPr>
        <p:spPr/>
        <p:txBody>
          <a:bodyPr rtlCol="0"/>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3020590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rtlCol="0" anchor="t"/>
          <a:lstStyle>
            <a:lvl1pPr algn="l" rtl="0">
              <a:defRPr sz="4000" b="1" cap="all"/>
            </a:lvl1pPr>
          </a:lstStyle>
          <a:p>
            <a:r>
              <a:rPr lang="en-US"/>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a:r>
              <a:rPr lang="en-US"/>
              <a:t>マスター テキストの書式設定</a:t>
            </a:r>
          </a:p>
        </p:txBody>
      </p:sp>
    </p:spTree>
    <p:extLst>
      <p:ext uri="{BB962C8B-B14F-4D97-AF65-F5344CB8AC3E}">
        <p14:creationId xmlns:p14="http://schemas.microsoft.com/office/powerpoint/2010/main" val="38876250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5973609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rtlCol="0"/>
          <a:lstStyle>
            <a:lvl1pPr algn="l" rtl="0">
              <a:defRPr/>
            </a:lvl1pPr>
          </a:lstStyle>
          <a:p>
            <a:r>
              <a:rPr lang="en-US"/>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29196097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1917225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0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27DAC7AF-6790-47B3-BD81-DFD111FD3C64}" type="slidenum">
              <a:rPr lang="en-US" altLang="ja-JP"/>
              <a:pPr>
                <a:defRPr/>
              </a:pPr>
              <a:t>‹#›</a:t>
            </a:fld>
            <a:endParaRPr lang="en-US" altLang="ja-JP" dirty="0"/>
          </a:p>
        </p:txBody>
      </p:sp>
    </p:spTree>
    <p:extLst>
      <p:ext uri="{BB962C8B-B14F-4D97-AF65-F5344CB8AC3E}">
        <p14:creationId xmlns:p14="http://schemas.microsoft.com/office/powerpoint/2010/main" val="1255689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E909D53A-A2E1-41C3-9394-0633C2FF5C31}" type="slidenum">
              <a:rPr lang="en-US" altLang="ja-JP"/>
              <a:pPr>
                <a:defRPr/>
              </a:pPr>
              <a:t>‹#›</a:t>
            </a:fld>
            <a:endParaRPr lang="en-US" altLang="ja-JP" dirty="0"/>
          </a:p>
        </p:txBody>
      </p:sp>
    </p:spTree>
    <p:extLst>
      <p:ext uri="{BB962C8B-B14F-4D97-AF65-F5344CB8AC3E}">
        <p14:creationId xmlns:p14="http://schemas.microsoft.com/office/powerpoint/2010/main" val="35654373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rtlCol="0" anchor="b"/>
          <a:lstStyle>
            <a:lvl1pPr algn="l" rtl="0">
              <a:defRPr sz="2000" b="1"/>
            </a:lvl1pPr>
          </a:lstStyle>
          <a:p>
            <a:r>
              <a:rPr lang="en-US"/>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マスター テキストの書式設定</a:t>
            </a:r>
          </a:p>
        </p:txBody>
      </p:sp>
    </p:spTree>
    <p:extLst>
      <p:ext uri="{BB962C8B-B14F-4D97-AF65-F5344CB8AC3E}">
        <p14:creationId xmlns:p14="http://schemas.microsoft.com/office/powerpoint/2010/main" val="11166489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rtlCol="0" anchor="b"/>
          <a:lstStyle>
            <a:lvl1pPr algn="l" rtl="0">
              <a:defRPr sz="2000" b="1"/>
            </a:lvl1pPr>
          </a:lstStyle>
          <a:p>
            <a:r>
              <a:rPr lang="en-US"/>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n-US"/>
              <a:t>マスター テキストの書式設定</a:t>
            </a:r>
          </a:p>
        </p:txBody>
      </p:sp>
    </p:spTree>
    <p:extLst>
      <p:ext uri="{BB962C8B-B14F-4D97-AF65-F5344CB8AC3E}">
        <p14:creationId xmlns:p14="http://schemas.microsoft.com/office/powerpoint/2010/main" val="35010859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en-US"/>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rtlCol="0"/>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4511962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6" y="344489"/>
            <a:ext cx="2049463" cy="5543551"/>
          </a:xfrm>
        </p:spPr>
        <p:txBody>
          <a:bodyPr vert="eaVert" rtlCol="0"/>
          <a:lstStyle/>
          <a:p>
            <a:r>
              <a:rPr lang="en-US"/>
              <a:t>マスター タイトルの書式設定</a:t>
            </a:r>
            <a:endParaRPr lang="ja-JP" altLang="en-US"/>
          </a:p>
        </p:txBody>
      </p:sp>
      <p:sp>
        <p:nvSpPr>
          <p:cNvPr id="3" name="縦書きテキスト プレースホルダー 2"/>
          <p:cNvSpPr>
            <a:spLocks noGrp="1"/>
          </p:cNvSpPr>
          <p:nvPr>
            <p:ph type="body" orient="vert" idx="1"/>
          </p:nvPr>
        </p:nvSpPr>
        <p:spPr>
          <a:xfrm>
            <a:off x="495302" y="344489"/>
            <a:ext cx="5997575" cy="5543551"/>
          </a:xfrm>
        </p:spPr>
        <p:txBody>
          <a:bodyPr vert="eaVert" rtlCol="0"/>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Tree>
    <p:extLst>
      <p:ext uri="{BB962C8B-B14F-4D97-AF65-F5344CB8AC3E}">
        <p14:creationId xmlns:p14="http://schemas.microsoft.com/office/powerpoint/2010/main" val="1442266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7908375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5049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5012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0176836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7051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7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E7C4C6C1-5651-49BA-9EF1-3E04DE4D93B3}" type="slidenum">
              <a:rPr lang="en-US" altLang="ja-JP"/>
              <a:pPr>
                <a:defRPr/>
              </a:pPr>
              <a:t>‹#›</a:t>
            </a:fld>
            <a:endParaRPr lang="en-US" altLang="ja-JP" dirty="0"/>
          </a:p>
        </p:txBody>
      </p:sp>
    </p:spTree>
    <p:extLst>
      <p:ext uri="{BB962C8B-B14F-4D97-AF65-F5344CB8AC3E}">
        <p14:creationId xmlns:p14="http://schemas.microsoft.com/office/powerpoint/2010/main" val="407817779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rtlCol="0"/>
          <a:lstStyle/>
          <a:p>
            <a:r>
              <a:rPr lang="en-US"/>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n-US"/>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A9E4C3D0-EA92-465B-8134-CFE2AEE89145}" type="slidenum">
              <a:rPr lang="ja-JP" altLang="en-US"/>
              <a:pPr>
                <a:defRPr/>
              </a:pPr>
              <a:t>‹#›</a:t>
            </a:fld>
            <a:endParaRPr lang="ja-JP" altLang="en-US" dirty="0"/>
          </a:p>
        </p:txBody>
      </p:sp>
    </p:spTree>
    <p:extLst>
      <p:ext uri="{BB962C8B-B14F-4D97-AF65-F5344CB8AC3E}">
        <p14:creationId xmlns:p14="http://schemas.microsoft.com/office/powerpoint/2010/main" val="28937872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252414" y="0"/>
            <a:ext cx="8637586" cy="724395"/>
          </a:xfrm>
          <a:prstGeom prst="rect">
            <a:avLst/>
          </a:prstGeom>
        </p:spPr>
        <p:txBody>
          <a:bodyPr rtlCol="0">
            <a:noAutofit/>
          </a:bodyPr>
          <a:lstStyle>
            <a:lvl1pPr algn="l" rtl="0">
              <a:defRPr sz="2400"/>
            </a:lvl1pPr>
          </a:lstStyle>
          <a:p>
            <a:r>
              <a:rPr lang="en-US"/>
              <a:t>マスター タイトルの書式設定</a:t>
            </a:r>
            <a:endParaRPr lang="ja-JP" altLang="en-US" dirty="0"/>
          </a:p>
        </p:txBody>
      </p:sp>
      <p:sp>
        <p:nvSpPr>
          <p:cNvPr id="8" name="テキスト プレースホルダー 2"/>
          <p:cNvSpPr>
            <a:spLocks noGrp="1"/>
          </p:cNvSpPr>
          <p:nvPr>
            <p:ph idx="1"/>
          </p:nvPr>
        </p:nvSpPr>
        <p:spPr>
          <a:xfrm>
            <a:off x="252414" y="908050"/>
            <a:ext cx="8640066" cy="5401271"/>
          </a:xfrm>
          <a:prstGeom prst="rect">
            <a:avLst/>
          </a:prstGeom>
        </p:spPr>
        <p:txBody>
          <a:bodyPr rtlCol="0">
            <a:normAutofit/>
          </a:bodyPr>
          <a:lstStyle/>
          <a:p>
            <a:pPr lvl="0"/>
            <a:r>
              <a:rPr lang="en-US"/>
              <a:t>マスター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dirty="0"/>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3E22F728-8791-4A0D-AAEC-309FA683FF6B}" type="slidenum">
              <a:rPr lang="ja-JP" altLang="en-US"/>
              <a:pPr>
                <a:defRPr/>
              </a:pPr>
              <a:t>‹#›</a:t>
            </a:fld>
            <a:endParaRPr lang="ja-JP" altLang="en-US" dirty="0"/>
          </a:p>
        </p:txBody>
      </p:sp>
    </p:spTree>
    <p:extLst>
      <p:ext uri="{BB962C8B-B14F-4D97-AF65-F5344CB8AC3E}">
        <p14:creationId xmlns:p14="http://schemas.microsoft.com/office/powerpoint/2010/main" val="23268778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rtlCol="0"/>
          <a:lstStyle/>
          <a:p>
            <a:r>
              <a:rPr lang="en-US"/>
              <a:t>マスター タイトルの書式設定</a:t>
            </a:r>
            <a:endParaRPr lang="ja-JP" altLang="en-US"/>
          </a:p>
        </p:txBody>
      </p:sp>
    </p:spTree>
    <p:extLst>
      <p:ext uri="{BB962C8B-B14F-4D97-AF65-F5344CB8AC3E}">
        <p14:creationId xmlns:p14="http://schemas.microsoft.com/office/powerpoint/2010/main" val="29446697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4599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590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a:prstGeom prst="rect">
            <a:avLst/>
          </a:prstGeom>
        </p:spPr>
        <p:txBody>
          <a:bodyPr rtlCol="0"/>
          <a:lstStyle/>
          <a:p>
            <a:r>
              <a:rPr lang="en-US"/>
              <a:t>マスタ タイトルの書式設定</a:t>
            </a:r>
            <a:endParaRPr lang="ja-JP" altLang="en-US"/>
          </a:p>
        </p:txBody>
      </p:sp>
      <p:sp>
        <p:nvSpPr>
          <p:cNvPr id="3" name="コンテンツ プレースホルダ 2"/>
          <p:cNvSpPr>
            <a:spLocks noGrp="1"/>
          </p:cNvSpPr>
          <p:nvPr>
            <p:ph idx="1"/>
          </p:nvPr>
        </p:nvSpPr>
        <p:spPr>
          <a:xfrm>
            <a:off x="457200" y="1600201"/>
            <a:ext cx="8229600" cy="4525963"/>
          </a:xfrm>
          <a:prstGeom prst="rect">
            <a:avLst/>
          </a:prstGeom>
        </p:spPr>
        <p:txBody>
          <a:bodyPr rtlCol="0"/>
          <a:lstStyle/>
          <a:p>
            <a:pPr lvl="0"/>
            <a:r>
              <a:rPr lang="en-US"/>
              <a:t>マスタ テキストの書式設定</a:t>
            </a:r>
          </a:p>
          <a:p>
            <a:pPr lvl="1"/>
            <a:r>
              <a:rPr lang="en-US"/>
              <a:t>第 2 レベル</a:t>
            </a:r>
          </a:p>
          <a:p>
            <a:pPr lvl="2"/>
            <a:r>
              <a:rPr lang="en-US"/>
              <a:t>第 3 レベル</a:t>
            </a:r>
          </a:p>
          <a:p>
            <a:pPr lvl="3"/>
            <a:r>
              <a:rPr lang="en-US"/>
              <a:t>第 4 レベル</a:t>
            </a:r>
          </a:p>
          <a:p>
            <a:pPr lvl="4"/>
            <a:r>
              <a:rPr lang="en-US"/>
              <a:t>第 5 レベル</a:t>
            </a:r>
            <a:endParaRPr lang="ja-JP" altLang="en-US"/>
          </a:p>
        </p:txBody>
      </p:sp>
      <p:sp>
        <p:nvSpPr>
          <p:cNvPr id="4" name="日付プレースホルダ 3"/>
          <p:cNvSpPr>
            <a:spLocks noGrp="1"/>
          </p:cNvSpPr>
          <p:nvPr>
            <p:ph type="dt" sz="half" idx="10"/>
          </p:nvPr>
        </p:nvSpPr>
        <p:spPr>
          <a:xfrm>
            <a:off x="457200" y="6245225"/>
            <a:ext cx="2133600" cy="476250"/>
          </a:xfrm>
          <a:prstGeom prst="rect">
            <a:avLst/>
          </a:prstGeom>
        </p:spPr>
        <p:txBody>
          <a:bodyPr rtlCol="0"/>
          <a:lstStyle>
            <a:lvl1pPr algn="l" rtl="0" eaLnBrk="1" hangingPunct="1">
              <a:defRPr>
                <a:solidFill>
                  <a:srgbClr val="000000"/>
                </a:solidFill>
              </a:defRPr>
            </a:lvl1pPr>
          </a:lstStyle>
          <a:p>
            <a:pPr>
              <a:defRPr/>
            </a:pPr>
            <a:endParaRPr lang="en-US" altLang="ja-JP"/>
          </a:p>
        </p:txBody>
      </p:sp>
      <p:sp>
        <p:nvSpPr>
          <p:cNvPr id="5" name="フッター プレースホルダ 4"/>
          <p:cNvSpPr>
            <a:spLocks noGrp="1"/>
          </p:cNvSpPr>
          <p:nvPr>
            <p:ph type="ftr" sz="quarter" idx="11"/>
          </p:nvPr>
        </p:nvSpPr>
        <p:spPr>
          <a:xfrm>
            <a:off x="3124200" y="6245225"/>
            <a:ext cx="2895600" cy="476250"/>
          </a:xfrm>
          <a:prstGeom prst="rect">
            <a:avLst/>
          </a:prstGeom>
        </p:spPr>
        <p:txBody>
          <a:bodyPr rtlCol="0"/>
          <a:lstStyle>
            <a:lvl1pPr algn="l" rtl="0" eaLnBrk="1" hangingPunct="1">
              <a:defRPr>
                <a:solidFill>
                  <a:srgbClr val="000000"/>
                </a:solidFill>
              </a:defRPr>
            </a:lvl1pPr>
          </a:lstStyle>
          <a:p>
            <a:pPr>
              <a:defRPr/>
            </a:pPr>
            <a:endParaRPr lang="en-US" altLang="ja-JP"/>
          </a:p>
        </p:txBody>
      </p:sp>
      <p:sp>
        <p:nvSpPr>
          <p:cNvPr id="6" name="スライド番号プレースホルダ 5"/>
          <p:cNvSpPr>
            <a:spLocks noGrp="1"/>
          </p:cNvSpPr>
          <p:nvPr>
            <p:ph type="sldNum" sz="quarter" idx="12"/>
          </p:nvPr>
        </p:nvSpPr>
        <p:spPr>
          <a:xfrm>
            <a:off x="6553200" y="6245225"/>
            <a:ext cx="2133600" cy="476250"/>
          </a:xfrm>
          <a:prstGeom prst="rect">
            <a:avLst/>
          </a:prstGeom>
        </p:spPr>
        <p:txBody>
          <a:bodyPr rtlCol="0"/>
          <a:lstStyle>
            <a:lvl1pPr algn="l" rtl="0" eaLnBrk="1" hangingPunct="1">
              <a:defRPr>
                <a:solidFill>
                  <a:srgbClr val="000000"/>
                </a:solidFill>
              </a:defRPr>
            </a:lvl1pPr>
          </a:lstStyle>
          <a:p>
            <a:pPr>
              <a:defRPr/>
            </a:pPr>
            <a:fld id="{BC34CCA6-3994-437A-833D-57C85818E27A}" type="slidenum">
              <a:rPr lang="en-US" altLang="ja-JP"/>
              <a:pPr>
                <a:defRPr/>
              </a:pPr>
              <a:t>‹#›</a:t>
            </a:fld>
            <a:endParaRPr lang="en-US" altLang="ja-JP" dirty="0"/>
          </a:p>
        </p:txBody>
      </p:sp>
    </p:spTree>
    <p:extLst>
      <p:ext uri="{BB962C8B-B14F-4D97-AF65-F5344CB8AC3E}">
        <p14:creationId xmlns:p14="http://schemas.microsoft.com/office/powerpoint/2010/main" val="7471147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5289779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050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312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2" name="図 6" descr="white_30mix_nak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0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572" y="76200"/>
            <a:ext cx="2085623" cy="58753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5290" y="76200"/>
            <a:ext cx="6122812" cy="58753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p:txBody>
          <a:bodyPr/>
          <a:lstStyle>
            <a:lvl1pPr>
              <a:defRPr kumimoji="1"/>
            </a:lvl1pPr>
          </a:lstStyle>
          <a:p>
            <a:pPr>
              <a:defRPr/>
            </a:pPr>
            <a:fld id="{384F9D1A-A1D3-414E-8953-5FD2F621FC7C}" type="slidenum">
              <a:rPr lang="en-US" altLang="ja-JP"/>
              <a:pPr>
                <a:defRPr/>
              </a:pPr>
              <a:t>‹#›</a:t>
            </a:fld>
            <a:endParaRPr lang="en-US" altLang="ja-JP" dirty="0"/>
          </a:p>
        </p:txBody>
      </p:sp>
    </p:spTree>
    <p:extLst>
      <p:ext uri="{BB962C8B-B14F-4D97-AF65-F5344CB8AC3E}">
        <p14:creationId xmlns:p14="http://schemas.microsoft.com/office/powerpoint/2010/main" val="42435830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8436" name="Rectangle 5"/>
          <p:cNvSpPr>
            <a:spLocks noGrp="1" noChangeArrowheads="1"/>
          </p:cNvSpPr>
          <p:nvPr>
            <p:ph type="ctrTitle"/>
          </p:nvPr>
        </p:nvSpPr>
        <p:spPr>
          <a:xfrm>
            <a:off x="685800" y="2130441"/>
            <a:ext cx="7772400" cy="1470025"/>
          </a:xfrm>
        </p:spPr>
        <p:txBody>
          <a:bodyPr/>
          <a:lstStyle>
            <a:lvl1pPr algn="ctr">
              <a:defRPr smtClean="0">
                <a:ea typeface="ＭＳ Ｐゴシック" pitchFamily="-106" charset="-128"/>
              </a:defRPr>
            </a:lvl1pPr>
          </a:lstStyle>
          <a:p>
            <a:r>
              <a:rPr lang="en-US" smtClean="0"/>
              <a:t>Click to edit Master title style</a:t>
            </a:r>
            <a:endParaRPr lang="en-GB" smtClean="0"/>
          </a:p>
        </p:txBody>
      </p:sp>
      <p:sp>
        <p:nvSpPr>
          <p:cNvPr id="18437" name="Rectangle 6"/>
          <p:cNvSpPr>
            <a:spLocks noGrp="1" noChangeArrowheads="1"/>
          </p:cNvSpPr>
          <p:nvPr>
            <p:ph type="subTitle" idx="1"/>
          </p:nvPr>
        </p:nvSpPr>
        <p:spPr>
          <a:xfrm>
            <a:off x="1371600" y="3886200"/>
            <a:ext cx="6400800" cy="1752600"/>
          </a:xfrm>
        </p:spPr>
        <p:txBody>
          <a:bodyPr/>
          <a:lstStyle>
            <a:lvl1pPr marL="0" indent="0" algn="ctr">
              <a:buFontTx/>
              <a:buNone/>
              <a:defRPr smtClean="0">
                <a:ea typeface="ＭＳ Ｐゴシック" pitchFamily="-106" charset="-128"/>
              </a:defRPr>
            </a:lvl1pPr>
          </a:lstStyle>
          <a:p>
            <a:r>
              <a:rPr lang="en-US" smtClean="0"/>
              <a:t>Click to edit Master subtitle style</a:t>
            </a:r>
            <a:endParaRPr lang="en-GB" smtClean="0"/>
          </a:p>
        </p:txBody>
      </p:sp>
    </p:spTree>
    <p:extLst>
      <p:ext uri="{BB962C8B-B14F-4D97-AF65-F5344CB8AC3E}">
        <p14:creationId xmlns:p14="http://schemas.microsoft.com/office/powerpoint/2010/main" val="43009703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43403109"/>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625611"/>
            <a:ext cx="4016375" cy="372903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5027" y="1625611"/>
            <a:ext cx="4017963" cy="372903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91403157"/>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39" y="1535117"/>
            <a:ext cx="4041775" cy="6397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381000" y="304800"/>
            <a:ext cx="65532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7356046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7254045"/>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490740"/>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844551" y="344488"/>
            <a:ext cx="7624763" cy="730251"/>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949180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0387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8850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2" name="図 6" descr="white_30mix_nak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8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pic>
        <p:nvPicPr>
          <p:cNvPr id="4" name="Picture 5" descr="EQUA_slidekit_temp_B_omote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9DF46201-5CAE-4EB5-AA28-256B4F433A0C}"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90115" name="Rectangle 4"/>
          <p:cNvSpPr>
            <a:spLocks noGrp="1" noChangeArrowheads="1"/>
          </p:cNvSpPr>
          <p:nvPr>
            <p:ph type="subTitle" idx="1"/>
          </p:nvPr>
        </p:nvSpPr>
        <p:spPr>
          <a:xfrm>
            <a:off x="1371600" y="4649789"/>
            <a:ext cx="6400800" cy="989012"/>
          </a:xfrm>
        </p:spPr>
        <p:txBody>
          <a:bodyPr/>
          <a:lstStyle>
            <a:lvl1pPr marL="0" indent="0" algn="ctr">
              <a:defRPr smtClean="0"/>
            </a:lvl1pPr>
          </a:lstStyle>
          <a:p>
            <a:r>
              <a:rPr lang="ja-JP" altLang="en-US" smtClean="0"/>
              <a:t>マスタ サブタイトルの書式設定</a:t>
            </a:r>
          </a:p>
        </p:txBody>
      </p:sp>
      <p:sp>
        <p:nvSpPr>
          <p:cNvPr id="90116" name="Rectangle 5"/>
          <p:cNvSpPr>
            <a:spLocks noGrp="1" noChangeArrowheads="1"/>
          </p:cNvSpPr>
          <p:nvPr>
            <p:ph type="ctrTitle"/>
          </p:nvPr>
        </p:nvSpPr>
        <p:spPr>
          <a:xfrm>
            <a:off x="685800" y="2130426"/>
            <a:ext cx="7772400" cy="2266951"/>
          </a:xfrm>
        </p:spPr>
        <p:txBody>
          <a:bodyPr/>
          <a:lstStyle>
            <a:lvl1pPr>
              <a:defRPr smtClean="0">
                <a:solidFill>
                  <a:schemeClr val="tx1"/>
                </a:solidFill>
              </a:defRPr>
            </a:lvl1pPr>
          </a:lstStyle>
          <a:p>
            <a:r>
              <a:rPr lang="ja-JP" altLang="en-US" smtClean="0"/>
              <a:t>マスタ タイトルの書式設定</a:t>
            </a:r>
          </a:p>
        </p:txBody>
      </p:sp>
    </p:spTree>
    <p:extLst>
      <p:ext uri="{BB962C8B-B14F-4D97-AF65-F5344CB8AC3E}">
        <p14:creationId xmlns:p14="http://schemas.microsoft.com/office/powerpoint/2010/main" val="366482771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71543" y="568326"/>
            <a:ext cx="7807325" cy="1144588"/>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671543" y="1906588"/>
            <a:ext cx="7807325" cy="43180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302859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B5BC1AE7-67E9-4D94-AD7E-00206254409F}"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25717214-481F-48BE-9BD7-C57B5242B869}" type="slidenum">
              <a:rPr lang="ja-JP" altLang="en-US"/>
              <a:pPr>
                <a:defRPr/>
              </a:pPr>
              <a:t>‹#›</a:t>
            </a:fld>
            <a:endParaRPr lang="ja-JP" altLang="en-US" dirty="0"/>
          </a:p>
        </p:txBody>
      </p:sp>
    </p:spTree>
    <p:extLst>
      <p:ext uri="{BB962C8B-B14F-4D97-AF65-F5344CB8AC3E}">
        <p14:creationId xmlns:p14="http://schemas.microsoft.com/office/powerpoint/2010/main" val="2369553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F324D9C0-2C3E-4A65-8324-0FD70F529992}"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61BE679E-1672-418B-B055-BB3F8C6B8E5C}" type="slidenum">
              <a:rPr lang="ja-JP" altLang="en-US"/>
              <a:pPr>
                <a:defRPr/>
              </a:pPr>
              <a:t>‹#›</a:t>
            </a:fld>
            <a:endParaRPr lang="ja-JP" altLang="en-US" dirty="0"/>
          </a:p>
        </p:txBody>
      </p:sp>
    </p:spTree>
    <p:extLst>
      <p:ext uri="{BB962C8B-B14F-4D97-AF65-F5344CB8AC3E}">
        <p14:creationId xmlns:p14="http://schemas.microsoft.com/office/powerpoint/2010/main" val="379523418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b="1"/>
            </a:lvl1pPr>
          </a:lstStyle>
          <a:p>
            <a:pPr>
              <a:defRPr/>
            </a:pPr>
            <a:fld id="{0F477D39-2A86-402E-8ABF-2764F42ED4DD}"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9F84E0B9-8D92-472E-A5B7-D45A17AEC531}" type="slidenum">
              <a:rPr lang="ja-JP" altLang="en-US"/>
              <a:pPr>
                <a:defRPr/>
              </a:pPr>
              <a:t>‹#›</a:t>
            </a:fld>
            <a:endParaRPr lang="ja-JP" altLang="en-US" dirty="0"/>
          </a:p>
        </p:txBody>
      </p:sp>
    </p:spTree>
    <p:extLst>
      <p:ext uri="{BB962C8B-B14F-4D97-AF65-F5344CB8AC3E}">
        <p14:creationId xmlns:p14="http://schemas.microsoft.com/office/powerpoint/2010/main" val="229225334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b="1"/>
            </a:lvl1pPr>
          </a:lstStyle>
          <a:p>
            <a:pPr>
              <a:defRPr/>
            </a:pPr>
            <a:fld id="{57D38216-A49D-4438-9DB5-E70FA413A3D3}" type="datetimeFigureOut">
              <a:rPr lang="ja-JP" altLang="en-US"/>
              <a:pPr>
                <a:defRPr/>
              </a:pPr>
              <a:t>2016/10/22</a:t>
            </a:fld>
            <a:endParaRPr lang="ja-JP" altLang="en-US" dirty="0"/>
          </a:p>
        </p:txBody>
      </p:sp>
      <p:sp>
        <p:nvSpPr>
          <p:cNvPr id="6"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b="1"/>
            </a:lvl1pPr>
          </a:lstStyle>
          <a:p>
            <a:pPr>
              <a:defRPr/>
            </a:pPr>
            <a:fld id="{76BA2F67-CC75-4527-969A-878D6605319E}" type="slidenum">
              <a:rPr lang="ja-JP" altLang="en-US"/>
              <a:pPr>
                <a:defRPr/>
              </a:pPr>
              <a:t>‹#›</a:t>
            </a:fld>
            <a:endParaRPr lang="ja-JP" altLang="en-US" dirty="0"/>
          </a:p>
        </p:txBody>
      </p:sp>
    </p:spTree>
    <p:extLst>
      <p:ext uri="{BB962C8B-B14F-4D97-AF65-F5344CB8AC3E}">
        <p14:creationId xmlns:p14="http://schemas.microsoft.com/office/powerpoint/2010/main" val="36087402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b="1"/>
            </a:lvl1pPr>
          </a:lstStyle>
          <a:p>
            <a:pPr>
              <a:defRPr/>
            </a:pPr>
            <a:fld id="{0E5E3445-A557-4515-AEB3-65662384BAA8}" type="datetimeFigureOut">
              <a:rPr lang="ja-JP" altLang="en-US"/>
              <a:pPr>
                <a:defRPr/>
              </a:pPr>
              <a:t>2016/10/22</a:t>
            </a:fld>
            <a:endParaRPr lang="ja-JP" altLang="en-US" dirty="0"/>
          </a:p>
        </p:txBody>
      </p:sp>
      <p:sp>
        <p:nvSpPr>
          <p:cNvPr id="8"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b="1"/>
            </a:lvl1pPr>
          </a:lstStyle>
          <a:p>
            <a:pPr>
              <a:defRPr/>
            </a:pPr>
            <a:fld id="{7FEA8C48-80B0-4205-B8C4-BA5A2D70EBF7}" type="slidenum">
              <a:rPr lang="ja-JP" altLang="en-US"/>
              <a:pPr>
                <a:defRPr/>
              </a:pPr>
              <a:t>‹#›</a:t>
            </a:fld>
            <a:endParaRPr lang="ja-JP" altLang="en-US" dirty="0"/>
          </a:p>
        </p:txBody>
      </p:sp>
    </p:spTree>
    <p:extLst>
      <p:ext uri="{BB962C8B-B14F-4D97-AF65-F5344CB8AC3E}">
        <p14:creationId xmlns:p14="http://schemas.microsoft.com/office/powerpoint/2010/main" val="32320741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b="1"/>
            </a:lvl1pPr>
          </a:lstStyle>
          <a:p>
            <a:pPr>
              <a:defRPr/>
            </a:pPr>
            <a:fld id="{0823EABB-F353-42BF-A3EC-AE59C0E22E83}" type="datetimeFigureOut">
              <a:rPr lang="ja-JP" altLang="en-US"/>
              <a:pPr>
                <a:defRPr/>
              </a:pPr>
              <a:t>2016/10/22</a:t>
            </a:fld>
            <a:endParaRPr lang="ja-JP" altLang="en-US" dirty="0"/>
          </a:p>
        </p:txBody>
      </p:sp>
      <p:sp>
        <p:nvSpPr>
          <p:cNvPr id="4"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b="1"/>
            </a:lvl1pPr>
          </a:lstStyle>
          <a:p>
            <a:pPr>
              <a:defRPr/>
            </a:pPr>
            <a:fld id="{16E14106-0C3B-4187-A4D5-E17B99AE4FAA}" type="slidenum">
              <a:rPr lang="ja-JP" altLang="en-US"/>
              <a:pPr>
                <a:defRPr/>
              </a:pPr>
              <a:t>‹#›</a:t>
            </a:fld>
            <a:endParaRPr lang="ja-JP" altLang="en-US" dirty="0"/>
          </a:p>
        </p:txBody>
      </p:sp>
    </p:spTree>
    <p:extLst>
      <p:ext uri="{BB962C8B-B14F-4D97-AF65-F5344CB8AC3E}">
        <p14:creationId xmlns:p14="http://schemas.microsoft.com/office/powerpoint/2010/main" val="1510156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b="1"/>
            </a:lvl1pPr>
          </a:lstStyle>
          <a:p>
            <a:pPr>
              <a:defRPr/>
            </a:pPr>
            <a:fld id="{11C9C3E6-40CA-4254-AF93-ABFB442CAC48}" type="datetimeFigureOut">
              <a:rPr lang="ja-JP" altLang="en-US"/>
              <a:pPr>
                <a:defRPr/>
              </a:pPr>
              <a:t>2016/10/22</a:t>
            </a:fld>
            <a:endParaRPr lang="ja-JP" altLang="en-US" dirty="0"/>
          </a:p>
        </p:txBody>
      </p:sp>
      <p:sp>
        <p:nvSpPr>
          <p:cNvPr id="3"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b="1"/>
            </a:lvl1pPr>
          </a:lstStyle>
          <a:p>
            <a:pPr>
              <a:defRPr/>
            </a:pPr>
            <a:fld id="{0E0ECDA9-54F2-4A12-8830-3656F2CE39B1}" type="slidenum">
              <a:rPr lang="ja-JP" altLang="en-US"/>
              <a:pPr>
                <a:defRPr/>
              </a:pPr>
              <a:t>‹#›</a:t>
            </a:fld>
            <a:endParaRPr lang="ja-JP" altLang="en-US" dirty="0"/>
          </a:p>
        </p:txBody>
      </p:sp>
    </p:spTree>
    <p:extLst>
      <p:ext uri="{BB962C8B-B14F-4D97-AF65-F5344CB8AC3E}">
        <p14:creationId xmlns:p14="http://schemas.microsoft.com/office/powerpoint/2010/main" val="41181852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b="1"/>
            </a:lvl1pPr>
          </a:lstStyle>
          <a:p>
            <a:pPr>
              <a:defRPr/>
            </a:pPr>
            <a:fld id="{D8CD749F-1AC9-4ED9-A5E4-6021AB6F2AC4}" type="datetimeFigureOut">
              <a:rPr lang="ja-JP" altLang="en-US"/>
              <a:pPr>
                <a:defRPr/>
              </a:pPr>
              <a:t>2016/10/22</a:t>
            </a:fld>
            <a:endParaRPr lang="ja-JP" altLang="en-US" dirty="0"/>
          </a:p>
        </p:txBody>
      </p:sp>
      <p:sp>
        <p:nvSpPr>
          <p:cNvPr id="6"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b="1"/>
            </a:lvl1pPr>
          </a:lstStyle>
          <a:p>
            <a:pPr>
              <a:defRPr/>
            </a:pPr>
            <a:fld id="{5736E7BC-F5E8-489F-A409-51212E8A1D14}" type="slidenum">
              <a:rPr lang="ja-JP" altLang="en-US"/>
              <a:pPr>
                <a:defRPr/>
              </a:pPr>
              <a:t>‹#›</a:t>
            </a:fld>
            <a:endParaRPr lang="ja-JP" altLang="en-US" dirty="0"/>
          </a:p>
        </p:txBody>
      </p:sp>
    </p:spTree>
    <p:extLst>
      <p:ext uri="{BB962C8B-B14F-4D97-AF65-F5344CB8AC3E}">
        <p14:creationId xmlns:p14="http://schemas.microsoft.com/office/powerpoint/2010/main" val="13593160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b="1"/>
            </a:lvl1pPr>
          </a:lstStyle>
          <a:p>
            <a:pPr>
              <a:defRPr/>
            </a:pPr>
            <a:fld id="{1951B571-F5A8-45BA-BB80-7779677E3EB9}" type="datetimeFigureOut">
              <a:rPr lang="ja-JP" altLang="en-US"/>
              <a:pPr>
                <a:defRPr/>
              </a:pPr>
              <a:t>2016/10/22</a:t>
            </a:fld>
            <a:endParaRPr lang="ja-JP" altLang="en-US" dirty="0"/>
          </a:p>
        </p:txBody>
      </p:sp>
      <p:sp>
        <p:nvSpPr>
          <p:cNvPr id="6"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b="1"/>
            </a:lvl1pPr>
          </a:lstStyle>
          <a:p>
            <a:pPr>
              <a:defRPr/>
            </a:pPr>
            <a:fld id="{F3507FC8-9034-409C-B4DB-D8ACC2D453FF}" type="slidenum">
              <a:rPr lang="ja-JP" altLang="en-US"/>
              <a:pPr>
                <a:defRPr/>
              </a:pPr>
              <a:t>‹#›</a:t>
            </a:fld>
            <a:endParaRPr lang="ja-JP" altLang="en-US" dirty="0"/>
          </a:p>
        </p:txBody>
      </p:sp>
    </p:spTree>
    <p:extLst>
      <p:ext uri="{BB962C8B-B14F-4D97-AF65-F5344CB8AC3E}">
        <p14:creationId xmlns:p14="http://schemas.microsoft.com/office/powerpoint/2010/main" val="4170023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pic>
        <p:nvPicPr>
          <p:cNvPr id="4" name="Picture 6" descr="EQUA_slidekit_temp_B_omote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95A9BBBA-FD49-4733-B96D-50AE5F7D530A}"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89092" name="Rectangle 4"/>
          <p:cNvSpPr>
            <a:spLocks noGrp="1" noChangeArrowheads="1"/>
          </p:cNvSpPr>
          <p:nvPr>
            <p:ph type="subTitle" idx="1"/>
          </p:nvPr>
        </p:nvSpPr>
        <p:spPr>
          <a:xfrm>
            <a:off x="1371600" y="4649789"/>
            <a:ext cx="6400800" cy="989012"/>
          </a:xfrm>
        </p:spPr>
        <p:txBody>
          <a:bodyPr/>
          <a:lstStyle>
            <a:lvl1pPr marL="0" indent="0" algn="ctr">
              <a:defRPr smtClean="0"/>
            </a:lvl1pPr>
          </a:lstStyle>
          <a:p>
            <a:r>
              <a:rPr lang="ja-JP" altLang="en-US" smtClean="0"/>
              <a:t>マスタ サブタイトルの書式設定</a:t>
            </a:r>
          </a:p>
        </p:txBody>
      </p:sp>
      <p:sp>
        <p:nvSpPr>
          <p:cNvPr id="89093" name="Rectangle 5"/>
          <p:cNvSpPr>
            <a:spLocks noGrp="1" noChangeArrowheads="1"/>
          </p:cNvSpPr>
          <p:nvPr>
            <p:ph type="ctrTitle"/>
          </p:nvPr>
        </p:nvSpPr>
        <p:spPr>
          <a:xfrm>
            <a:off x="685800" y="2130426"/>
            <a:ext cx="7772400" cy="2266951"/>
          </a:xfrm>
        </p:spPr>
        <p:txBody>
          <a:bodyPr/>
          <a:lstStyle>
            <a:lvl1pPr>
              <a:defRPr smtClean="0">
                <a:solidFill>
                  <a:schemeClr val="tx1"/>
                </a:solidFill>
              </a:defRPr>
            </a:lvl1pPr>
          </a:lstStyle>
          <a:p>
            <a:r>
              <a:rPr lang="ja-JP" altLang="en-US" smtClean="0"/>
              <a:t>マスタ タイトルの書式設定</a:t>
            </a:r>
          </a:p>
        </p:txBody>
      </p:sp>
    </p:spTree>
    <p:extLst>
      <p:ext uri="{BB962C8B-B14F-4D97-AF65-F5344CB8AC3E}">
        <p14:creationId xmlns:p14="http://schemas.microsoft.com/office/powerpoint/2010/main" val="1006058163"/>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F5F8D10F-BDE7-4E0F-BD34-79C0BBCE84D3}"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1EE086E2-6A3D-43DD-ABB9-0A4F6E2AE2F9}" type="slidenum">
              <a:rPr lang="ja-JP" altLang="en-US"/>
              <a:pPr>
                <a:defRPr/>
              </a:pPr>
              <a:t>‹#›</a:t>
            </a:fld>
            <a:endParaRPr lang="ja-JP" altLang="en-US" dirty="0"/>
          </a:p>
        </p:txBody>
      </p:sp>
    </p:spTree>
    <p:extLst>
      <p:ext uri="{BB962C8B-B14F-4D97-AF65-F5344CB8AC3E}">
        <p14:creationId xmlns:p14="http://schemas.microsoft.com/office/powerpoint/2010/main" val="27776764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b="1"/>
            </a:lvl1pPr>
          </a:lstStyle>
          <a:p>
            <a:pPr>
              <a:defRPr/>
            </a:pPr>
            <a:fld id="{D5D41BC5-CC79-4577-8A3A-D239AF619957}" type="datetimeFigureOut">
              <a:rPr lang="ja-JP" altLang="en-US"/>
              <a:pPr>
                <a:defRPr/>
              </a:pPr>
              <a:t>2016/10/22</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a:lvl1pPr>
          </a:lstStyle>
          <a:p>
            <a:pPr>
              <a:defRPr/>
            </a:pPr>
            <a:fld id="{A2EA284F-5231-4E6C-BB7B-F58111B23541}" type="slidenum">
              <a:rPr lang="ja-JP" altLang="en-US"/>
              <a:pPr>
                <a:defRPr/>
              </a:pPr>
              <a:t>‹#›</a:t>
            </a:fld>
            <a:endParaRPr lang="ja-JP" altLang="en-US" dirty="0"/>
          </a:p>
        </p:txBody>
      </p:sp>
    </p:spTree>
    <p:extLst>
      <p:ext uri="{BB962C8B-B14F-4D97-AF65-F5344CB8AC3E}">
        <p14:creationId xmlns:p14="http://schemas.microsoft.com/office/powerpoint/2010/main" val="41918271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4AB10F-976F-474D-95B9-A5859CC72F51}" type="slidenum">
              <a:rPr lang="en-US" altLang="ja-JP"/>
              <a:pPr>
                <a:defRPr/>
              </a:pPr>
              <a:t>‹#›</a:t>
            </a:fld>
            <a:endParaRPr lang="en-US" altLang="ja-JP" dirty="0"/>
          </a:p>
        </p:txBody>
      </p:sp>
    </p:spTree>
    <p:extLst>
      <p:ext uri="{BB962C8B-B14F-4D97-AF65-F5344CB8AC3E}">
        <p14:creationId xmlns:p14="http://schemas.microsoft.com/office/powerpoint/2010/main" val="316836635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F6B48FA-5E1C-4DED-A6BB-22F2A844004C}" type="slidenum">
              <a:rPr lang="en-US" altLang="ja-JP"/>
              <a:pPr>
                <a:defRPr/>
              </a:pPr>
              <a:t>‹#›</a:t>
            </a:fld>
            <a:endParaRPr lang="en-US" altLang="ja-JP" dirty="0"/>
          </a:p>
        </p:txBody>
      </p:sp>
    </p:spTree>
    <p:extLst>
      <p:ext uri="{BB962C8B-B14F-4D97-AF65-F5344CB8AC3E}">
        <p14:creationId xmlns:p14="http://schemas.microsoft.com/office/powerpoint/2010/main" val="38350287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45A198-45CE-4C07-AA40-36889B24C7B1}" type="slidenum">
              <a:rPr lang="en-US" altLang="ja-JP"/>
              <a:pPr>
                <a:defRPr/>
              </a:pPr>
              <a:t>‹#›</a:t>
            </a:fld>
            <a:endParaRPr lang="en-US" altLang="ja-JP" dirty="0"/>
          </a:p>
        </p:txBody>
      </p:sp>
    </p:spTree>
    <p:extLst>
      <p:ext uri="{BB962C8B-B14F-4D97-AF65-F5344CB8AC3E}">
        <p14:creationId xmlns:p14="http://schemas.microsoft.com/office/powerpoint/2010/main" val="314621866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9FDAF0-8948-4E39-992A-7B7170CCA996}" type="slidenum">
              <a:rPr lang="en-US" altLang="ja-JP"/>
              <a:pPr>
                <a:defRPr/>
              </a:pPr>
              <a:t>‹#›</a:t>
            </a:fld>
            <a:endParaRPr lang="en-US" altLang="ja-JP" dirty="0"/>
          </a:p>
        </p:txBody>
      </p:sp>
    </p:spTree>
    <p:extLst>
      <p:ext uri="{BB962C8B-B14F-4D97-AF65-F5344CB8AC3E}">
        <p14:creationId xmlns:p14="http://schemas.microsoft.com/office/powerpoint/2010/main" val="26312533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4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D23B16A-618E-452F-BCA5-29F09A9D3313}" type="slidenum">
              <a:rPr lang="en-US" altLang="ja-JP"/>
              <a:pPr>
                <a:defRPr/>
              </a:pPr>
              <a:t>‹#›</a:t>
            </a:fld>
            <a:endParaRPr lang="en-US" altLang="ja-JP" dirty="0"/>
          </a:p>
        </p:txBody>
      </p:sp>
    </p:spTree>
    <p:extLst>
      <p:ext uri="{BB962C8B-B14F-4D97-AF65-F5344CB8AC3E}">
        <p14:creationId xmlns:p14="http://schemas.microsoft.com/office/powerpoint/2010/main" val="32737268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D78377C-1819-413E-BF64-AF2413E531FB}" type="slidenum">
              <a:rPr lang="en-US" altLang="ja-JP"/>
              <a:pPr>
                <a:defRPr/>
              </a:pPr>
              <a:t>‹#›</a:t>
            </a:fld>
            <a:endParaRPr lang="en-US" altLang="ja-JP" dirty="0"/>
          </a:p>
        </p:txBody>
      </p:sp>
    </p:spTree>
    <p:extLst>
      <p:ext uri="{BB962C8B-B14F-4D97-AF65-F5344CB8AC3E}">
        <p14:creationId xmlns:p14="http://schemas.microsoft.com/office/powerpoint/2010/main" val="21909907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400AB1A-D446-4E85-86B4-2DF4C0A5DE11}" type="slidenum">
              <a:rPr lang="en-US" altLang="ja-JP"/>
              <a:pPr>
                <a:defRPr/>
              </a:pPr>
              <a:t>‹#›</a:t>
            </a:fld>
            <a:endParaRPr lang="en-US" altLang="ja-JP" dirty="0"/>
          </a:p>
        </p:txBody>
      </p:sp>
    </p:spTree>
    <p:extLst>
      <p:ext uri="{BB962C8B-B14F-4D97-AF65-F5344CB8AC3E}">
        <p14:creationId xmlns:p14="http://schemas.microsoft.com/office/powerpoint/2010/main" val="165020887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3" y="27309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294A2E-B4B1-4E3C-A811-5F9A34471848}" type="slidenum">
              <a:rPr lang="en-US" altLang="ja-JP"/>
              <a:pPr>
                <a:defRPr/>
              </a:pPr>
              <a:t>‹#›</a:t>
            </a:fld>
            <a:endParaRPr lang="en-US" altLang="ja-JP" dirty="0"/>
          </a:p>
        </p:txBody>
      </p:sp>
    </p:spTree>
    <p:extLst>
      <p:ext uri="{BB962C8B-B14F-4D97-AF65-F5344CB8AC3E}">
        <p14:creationId xmlns:p14="http://schemas.microsoft.com/office/powerpoint/2010/main" val="130994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5" descr="EQUA_slidekit_temp_B_naka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0525DE53-A680-4BDC-AF22-C766BC398836}"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705538" name="Rectangle 2"/>
          <p:cNvSpPr>
            <a:spLocks noGrp="1" noChangeArrowheads="1"/>
          </p:cNvSpPr>
          <p:nvPr>
            <p:ph type="ctrTitle"/>
          </p:nvPr>
        </p:nvSpPr>
        <p:spPr>
          <a:xfrm>
            <a:off x="685800" y="2697165"/>
            <a:ext cx="7772400" cy="1470025"/>
          </a:xfrm>
        </p:spPr>
        <p:txBody>
          <a:bodyPr/>
          <a:lstStyle>
            <a:lvl1pPr algn="ctr">
              <a:defRPr sz="3900"/>
            </a:lvl1pPr>
          </a:lstStyle>
          <a:p>
            <a:r>
              <a:rPr lang="ja-JP" altLang="en-US"/>
              <a:t>マスタ タイトルの書式設定</a:t>
            </a:r>
          </a:p>
        </p:txBody>
      </p:sp>
    </p:spTree>
    <p:extLst>
      <p:ext uri="{BB962C8B-B14F-4D97-AF65-F5344CB8AC3E}">
        <p14:creationId xmlns:p14="http://schemas.microsoft.com/office/powerpoint/2010/main" val="3141641786"/>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78A5056-7C78-460B-94AA-06C9A28002AA}" type="slidenum">
              <a:rPr lang="en-US" altLang="ja-JP"/>
              <a:pPr>
                <a:defRPr/>
              </a:pPr>
              <a:t>‹#›</a:t>
            </a:fld>
            <a:endParaRPr lang="en-US" altLang="ja-JP" dirty="0"/>
          </a:p>
        </p:txBody>
      </p:sp>
    </p:spTree>
    <p:extLst>
      <p:ext uri="{BB962C8B-B14F-4D97-AF65-F5344CB8AC3E}">
        <p14:creationId xmlns:p14="http://schemas.microsoft.com/office/powerpoint/2010/main" val="26068117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747FEF-4C87-4E15-9574-831B1419F590}" type="slidenum">
              <a:rPr lang="en-US" altLang="ja-JP"/>
              <a:pPr>
                <a:defRPr/>
              </a:pPr>
              <a:t>‹#›</a:t>
            </a:fld>
            <a:endParaRPr lang="en-US" altLang="ja-JP" dirty="0"/>
          </a:p>
        </p:txBody>
      </p:sp>
    </p:spTree>
    <p:extLst>
      <p:ext uri="{BB962C8B-B14F-4D97-AF65-F5344CB8AC3E}">
        <p14:creationId xmlns:p14="http://schemas.microsoft.com/office/powerpoint/2010/main" val="271505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6"/>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76"/>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445AFE-F2C8-48E9-AF2E-301FBAE954E3}" type="slidenum">
              <a:rPr lang="en-US" altLang="ja-JP"/>
              <a:pPr>
                <a:defRPr/>
              </a:pPr>
              <a:t>‹#›</a:t>
            </a:fld>
            <a:endParaRPr lang="en-US" altLang="ja-JP" dirty="0"/>
          </a:p>
        </p:txBody>
      </p:sp>
    </p:spTree>
    <p:extLst>
      <p:ext uri="{BB962C8B-B14F-4D97-AF65-F5344CB8AC3E}">
        <p14:creationId xmlns:p14="http://schemas.microsoft.com/office/powerpoint/2010/main" val="8906550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313" y="1916832"/>
            <a:ext cx="8207374" cy="1881163"/>
          </a:xfrm>
        </p:spPr>
        <p:txBody>
          <a:bodyPr/>
          <a:lstStyle>
            <a:lvl1pPr algn="ctr">
              <a:defRPr sz="36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468313" y="4005064"/>
            <a:ext cx="8207374" cy="12527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16AA60F6-00D7-48EE-98D1-C0BE906FA67E}" type="slidenum">
              <a:rPr lang="ja-JP" altLang="en-US"/>
              <a:pPr>
                <a:defRPr/>
              </a:pPr>
              <a:t>‹#›</a:t>
            </a:fld>
            <a:endParaRPr lang="ja-JP" altLang="en-US" dirty="0"/>
          </a:p>
        </p:txBody>
      </p:sp>
    </p:spTree>
    <p:extLst>
      <p:ext uri="{BB962C8B-B14F-4D97-AF65-F5344CB8AC3E}">
        <p14:creationId xmlns:p14="http://schemas.microsoft.com/office/powerpoint/2010/main" val="30493484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noFill/>
          <a:ln w="9525" algn="ctr">
            <a:noFill/>
            <a:miter lim="800000"/>
            <a:headEnd/>
            <a:tailEnd/>
          </a:ln>
        </p:spPr>
        <p:txBody>
          <a:bodyPr>
            <a:noAutofit/>
          </a:bodyPr>
          <a:lstStyle>
            <a:lvl1pPr>
              <a:defRPr lang="ja-JP" altLang="en-US" smtClean="0"/>
            </a:lvl1pPr>
            <a:lvl2pPr>
              <a:defRPr lang="ja-JP" altLang="en-US" smtClean="0"/>
            </a:lvl2pPr>
            <a:lvl3pPr>
              <a:defRPr lang="ja-JP" altLang="en-US" smtClean="0"/>
            </a:lvl3pPr>
            <a:lvl4pPr>
              <a:defRPr lang="ja-JP" altLang="en-US" smtClean="0"/>
            </a:lvl4pPr>
            <a:lvl5pPr>
              <a:defRPr lang="ja-JP" altLang="en-US"/>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252E9C91-E39D-4AEE-A396-9286BA4E9A0B}" type="slidenum">
              <a:rPr lang="ja-JP" altLang="en-US"/>
              <a:pPr>
                <a:defRPr/>
              </a:pPr>
              <a:t>‹#›</a:t>
            </a:fld>
            <a:endParaRPr lang="ja-JP" altLang="en-US" dirty="0"/>
          </a:p>
        </p:txBody>
      </p:sp>
    </p:spTree>
    <p:extLst>
      <p:ext uri="{BB962C8B-B14F-4D97-AF65-F5344CB8AC3E}">
        <p14:creationId xmlns:p14="http://schemas.microsoft.com/office/powerpoint/2010/main" val="19901033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lgn="ctr">
              <a:defRPr sz="36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スライド番号プレースホルダー 5"/>
          <p:cNvSpPr>
            <a:spLocks noGrp="1"/>
          </p:cNvSpPr>
          <p:nvPr>
            <p:ph type="sldNum" sz="quarter" idx="10"/>
          </p:nvPr>
        </p:nvSpPr>
        <p:spPr/>
        <p:txBody>
          <a:bodyPr/>
          <a:lstStyle>
            <a:lvl1pPr fontAlgn="base">
              <a:spcBef>
                <a:spcPct val="0"/>
              </a:spcBef>
              <a:spcAft>
                <a:spcPct val="0"/>
              </a:spcAft>
              <a:defRPr b="1"/>
            </a:lvl1pPr>
          </a:lstStyle>
          <a:p>
            <a:pPr>
              <a:defRPr/>
            </a:pPr>
            <a:fld id="{6F68C1A5-B5EE-4A78-AE92-23D71293BE9E}" type="slidenum">
              <a:rPr lang="ja-JP" altLang="en-US"/>
              <a:pPr>
                <a:defRPr/>
              </a:pPr>
              <a:t>‹#›</a:t>
            </a:fld>
            <a:endParaRPr lang="ja-JP" altLang="en-US" dirty="0"/>
          </a:p>
        </p:txBody>
      </p:sp>
    </p:spTree>
    <p:extLst>
      <p:ext uri="{BB962C8B-B14F-4D97-AF65-F5344CB8AC3E}">
        <p14:creationId xmlns:p14="http://schemas.microsoft.com/office/powerpoint/2010/main" val="289627047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68313" y="1341438"/>
            <a:ext cx="3867150" cy="4351338"/>
          </a:xfrm>
          <a:noFill/>
          <a:ln w="9525" algn="ctr">
            <a:noFill/>
            <a:miter lim="800000"/>
            <a:headEnd/>
            <a:tailEnd/>
          </a:ln>
        </p:spPr>
        <p:txBody>
          <a:bodyPr>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341438"/>
            <a:ext cx="3867150" cy="4351338"/>
          </a:xfrm>
          <a:noFill/>
          <a:ln w="9525" algn="ctr">
            <a:noFill/>
            <a:miter lim="800000"/>
            <a:headEnd/>
            <a:tailEnd/>
          </a:ln>
        </p:spPr>
        <p:txBody>
          <a:bodyPr>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6"/>
          <p:cNvSpPr>
            <a:spLocks noGrp="1"/>
          </p:cNvSpPr>
          <p:nvPr>
            <p:ph type="sldNum" sz="quarter" idx="10"/>
          </p:nvPr>
        </p:nvSpPr>
        <p:spPr/>
        <p:txBody>
          <a:bodyPr/>
          <a:lstStyle>
            <a:lvl1pPr fontAlgn="base">
              <a:spcBef>
                <a:spcPct val="0"/>
              </a:spcBef>
              <a:spcAft>
                <a:spcPct val="0"/>
              </a:spcAft>
              <a:defRPr b="1"/>
            </a:lvl1pPr>
          </a:lstStyle>
          <a:p>
            <a:pPr>
              <a:defRPr/>
            </a:pPr>
            <a:fld id="{3942BC25-0B5C-4EBD-879C-0686D1456ED7}" type="slidenum">
              <a:rPr lang="ja-JP" altLang="en-US"/>
              <a:pPr>
                <a:defRPr/>
              </a:pPr>
              <a:t>‹#›</a:t>
            </a:fld>
            <a:endParaRPr lang="ja-JP" altLang="en-US" dirty="0"/>
          </a:p>
        </p:txBody>
      </p:sp>
    </p:spTree>
    <p:extLst>
      <p:ext uri="{BB962C8B-B14F-4D97-AF65-F5344CB8AC3E}">
        <p14:creationId xmlns:p14="http://schemas.microsoft.com/office/powerpoint/2010/main" val="201711006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08144" cy="936000"/>
          </a:xfrm>
        </p:spPr>
        <p:txBody>
          <a:bodyPr/>
          <a:lstStyle/>
          <a:p>
            <a:r>
              <a:rPr lang="ja-JP" altLang="en-US" smtClean="0"/>
              <a:t>マスター タイトルの書式設定</a:t>
            </a:r>
            <a:endParaRPr lang="ja-JP" altLang="en-US"/>
          </a:p>
        </p:txBody>
      </p:sp>
      <p:sp>
        <p:nvSpPr>
          <p:cNvPr id="3" name="スライド番号プレースホルダー 4"/>
          <p:cNvSpPr>
            <a:spLocks noGrp="1"/>
          </p:cNvSpPr>
          <p:nvPr>
            <p:ph type="sldNum" sz="quarter" idx="10"/>
          </p:nvPr>
        </p:nvSpPr>
        <p:spPr/>
        <p:txBody>
          <a:bodyPr/>
          <a:lstStyle>
            <a:lvl1pPr fontAlgn="base">
              <a:spcBef>
                <a:spcPct val="0"/>
              </a:spcBef>
              <a:spcAft>
                <a:spcPct val="0"/>
              </a:spcAft>
              <a:defRPr b="1"/>
            </a:lvl1pPr>
          </a:lstStyle>
          <a:p>
            <a:pPr>
              <a:defRPr/>
            </a:pPr>
            <a:fld id="{365D12FA-706D-4C2B-B774-E3CB8B3904D7}" type="slidenum">
              <a:rPr lang="ja-JP" altLang="en-US"/>
              <a:pPr>
                <a:defRPr/>
              </a:pPr>
              <a:t>‹#›</a:t>
            </a:fld>
            <a:endParaRPr lang="ja-JP" altLang="en-US" dirty="0"/>
          </a:p>
        </p:txBody>
      </p:sp>
    </p:spTree>
    <p:extLst>
      <p:ext uri="{BB962C8B-B14F-4D97-AF65-F5344CB8AC3E}">
        <p14:creationId xmlns:p14="http://schemas.microsoft.com/office/powerpoint/2010/main" val="40663920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3"/>
          <p:cNvSpPr>
            <a:spLocks noGrp="1"/>
          </p:cNvSpPr>
          <p:nvPr>
            <p:ph type="sldNum" sz="quarter" idx="10"/>
          </p:nvPr>
        </p:nvSpPr>
        <p:spPr/>
        <p:txBody>
          <a:bodyPr/>
          <a:lstStyle>
            <a:lvl1pPr fontAlgn="base">
              <a:spcBef>
                <a:spcPct val="0"/>
              </a:spcBef>
              <a:spcAft>
                <a:spcPct val="0"/>
              </a:spcAft>
              <a:defRPr b="1"/>
            </a:lvl1pPr>
          </a:lstStyle>
          <a:p>
            <a:pPr>
              <a:defRPr/>
            </a:pPr>
            <a:fld id="{6B415246-2411-40B4-ACA4-3D0D79FF664A}" type="slidenum">
              <a:rPr lang="ja-JP" altLang="en-US"/>
              <a:pPr>
                <a:defRPr/>
              </a:pPr>
              <a:t>‹#›</a:t>
            </a:fld>
            <a:endParaRPr lang="ja-JP" altLang="en-US" dirty="0"/>
          </a:p>
        </p:txBody>
      </p:sp>
    </p:spTree>
    <p:extLst>
      <p:ext uri="{BB962C8B-B14F-4D97-AF65-F5344CB8AC3E}">
        <p14:creationId xmlns:p14="http://schemas.microsoft.com/office/powerpoint/2010/main" val="23213116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850" y="2420937"/>
            <a:ext cx="7488238" cy="1584325"/>
          </a:xfrm>
        </p:spPr>
        <p:txBody>
          <a:bodyPr>
            <a:normAutofit/>
          </a:bodyPr>
          <a:lstStyle>
            <a:lvl1pPr algn="l">
              <a:defRPr sz="3200">
                <a:solidFill>
                  <a:srgbClr val="008C7D"/>
                </a:solidFill>
              </a:defRPr>
            </a:lvl1pPr>
          </a:lstStyle>
          <a:p>
            <a:r>
              <a:rPr lang="ja-JP" altLang="en-US" dirty="0" smtClean="0"/>
              <a:t>マスター タイトルの書式設定</a:t>
            </a:r>
            <a:endParaRPr lang="ja-JP" altLang="en-US" dirty="0"/>
          </a:p>
        </p:txBody>
      </p:sp>
    </p:spTree>
    <p:extLst>
      <p:ext uri="{BB962C8B-B14F-4D97-AF65-F5344CB8AC3E}">
        <p14:creationId xmlns:p14="http://schemas.microsoft.com/office/powerpoint/2010/main" val="4278603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13246333"/>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252812698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4" y="1125539"/>
            <a:ext cx="8640762" cy="1511300"/>
          </a:xfrm>
        </p:spPr>
        <p:txBody>
          <a:bodyPr anchor="ctr">
            <a:normAutofit/>
          </a:bodyPr>
          <a:lstStyle>
            <a:lvl1pPr algn="r">
              <a:defRPr sz="2800">
                <a:solidFill>
                  <a:srgbClr val="008C7D"/>
                </a:solidFill>
              </a:defRPr>
            </a:lvl1pPr>
          </a:lstStyle>
          <a:p>
            <a:r>
              <a:rPr lang="ja-JP" altLang="en-US" dirty="0" smtClean="0"/>
              <a:t>マスター タイトルの書式設定</a:t>
            </a:r>
            <a:endParaRPr lang="ja-JP" altLang="en-US" dirty="0"/>
          </a:p>
        </p:txBody>
      </p:sp>
    </p:spTree>
    <p:extLst>
      <p:ext uri="{BB962C8B-B14F-4D97-AF65-F5344CB8AC3E}">
        <p14:creationId xmlns:p14="http://schemas.microsoft.com/office/powerpoint/2010/main" val="415306153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48200" y="1825625"/>
            <a:ext cx="38671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8305246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60649"/>
            <a:ext cx="8513762" cy="864096"/>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9050264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1247049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6851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7" name="テキスト プレースホルダー 7"/>
          <p:cNvSpPr>
            <a:spLocks noGrp="1"/>
          </p:cNvSpPr>
          <p:nvPr>
            <p:ph type="body" sz="quarter" idx="13"/>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lang="ja-JP" altLang="en-US" smtClean="0"/>
              <a:t>マスター テキストの書式設定</a:t>
            </a:r>
          </a:p>
        </p:txBody>
      </p:sp>
      <p:sp>
        <p:nvSpPr>
          <p:cNvPr id="4" name="スライド番号プレースホルダー 4"/>
          <p:cNvSpPr>
            <a:spLocks noGrp="1"/>
          </p:cNvSpPr>
          <p:nvPr>
            <p:ph type="sldNum" sz="quarter" idx="14"/>
          </p:nvPr>
        </p:nvSpPr>
        <p:spPr>
          <a:xfrm>
            <a:off x="0" y="6492875"/>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ea typeface="Osaka"/>
              </a:defRPr>
            </a:lvl1pPr>
          </a:lstStyle>
          <a:p>
            <a:pPr>
              <a:defRPr/>
            </a:pPr>
            <a:fld id="{43F54E51-24EC-43DC-B212-A0E7E8553BAD}" type="slidenum">
              <a:rPr lang="ja-JP" altLang="en-US"/>
              <a:pPr>
                <a:defRPr/>
              </a:pPr>
              <a:t>‹#›</a:t>
            </a:fld>
            <a:endParaRPr lang="ja-JP" altLang="en-US" dirty="0"/>
          </a:p>
        </p:txBody>
      </p:sp>
    </p:spTree>
    <p:extLst>
      <p:ext uri="{BB962C8B-B14F-4D97-AF65-F5344CB8AC3E}">
        <p14:creationId xmlns:p14="http://schemas.microsoft.com/office/powerpoint/2010/main" val="186172808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2EB6C50B-5097-4030-B2D3-0C976F773D8D}" type="slidenum">
              <a:rPr lang="en-US" altLang="ja-JP"/>
              <a:pPr>
                <a:defRPr/>
              </a:pPr>
              <a:t>‹#›</a:t>
            </a:fld>
            <a:endParaRPr lang="en-US" altLang="ja-JP" dirty="0"/>
          </a:p>
        </p:txBody>
      </p:sp>
    </p:spTree>
    <p:extLst>
      <p:ext uri="{BB962C8B-B14F-4D97-AF65-F5344CB8AC3E}">
        <p14:creationId xmlns:p14="http://schemas.microsoft.com/office/powerpoint/2010/main" val="4739705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CE762407-2A4A-4399-82D7-31219B8DA0A7}" type="slidenum">
              <a:rPr lang="en-US" altLang="ja-JP"/>
              <a:pPr>
                <a:defRPr/>
              </a:pPr>
              <a:t>‹#›</a:t>
            </a:fld>
            <a:endParaRPr lang="en-US" altLang="ja-JP" dirty="0"/>
          </a:p>
        </p:txBody>
      </p:sp>
    </p:spTree>
    <p:extLst>
      <p:ext uri="{BB962C8B-B14F-4D97-AF65-F5344CB8AC3E}">
        <p14:creationId xmlns:p14="http://schemas.microsoft.com/office/powerpoint/2010/main" val="24526074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5340BA85-2EB9-4281-A63F-B9792BDF7039}" type="slidenum">
              <a:rPr lang="en-US" altLang="ja-JP"/>
              <a:pPr>
                <a:defRPr/>
              </a:pPr>
              <a:t>‹#›</a:t>
            </a:fld>
            <a:endParaRPr lang="en-US" altLang="ja-JP" dirty="0"/>
          </a:p>
        </p:txBody>
      </p:sp>
    </p:spTree>
    <p:extLst>
      <p:ext uri="{BB962C8B-B14F-4D97-AF65-F5344CB8AC3E}">
        <p14:creationId xmlns:p14="http://schemas.microsoft.com/office/powerpoint/2010/main" val="690956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979384498"/>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2442A051-2696-42A3-9F43-2B530E7BF7DE}" type="slidenum">
              <a:rPr lang="en-US" altLang="ja-JP"/>
              <a:pPr>
                <a:defRPr/>
              </a:pPr>
              <a:t>‹#›</a:t>
            </a:fld>
            <a:endParaRPr lang="en-US" altLang="ja-JP" dirty="0"/>
          </a:p>
        </p:txBody>
      </p:sp>
    </p:spTree>
    <p:extLst>
      <p:ext uri="{BB962C8B-B14F-4D97-AF65-F5344CB8AC3E}">
        <p14:creationId xmlns:p14="http://schemas.microsoft.com/office/powerpoint/2010/main" val="4860286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F99CE637-0EFA-4493-9A06-568D1693B897}" type="slidenum">
              <a:rPr lang="en-US" altLang="ja-JP"/>
              <a:pPr>
                <a:defRPr/>
              </a:pPr>
              <a:t>‹#›</a:t>
            </a:fld>
            <a:endParaRPr lang="en-US" altLang="ja-JP" dirty="0"/>
          </a:p>
        </p:txBody>
      </p:sp>
    </p:spTree>
    <p:extLst>
      <p:ext uri="{BB962C8B-B14F-4D97-AF65-F5344CB8AC3E}">
        <p14:creationId xmlns:p14="http://schemas.microsoft.com/office/powerpoint/2010/main" val="38727655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88D77C31-C487-4EBC-9125-A6E2D27D6EC1}" type="slidenum">
              <a:rPr lang="en-US" altLang="ja-JP"/>
              <a:pPr>
                <a:defRPr/>
              </a:pPr>
              <a:t>‹#›</a:t>
            </a:fld>
            <a:endParaRPr lang="en-US" altLang="ja-JP" dirty="0"/>
          </a:p>
        </p:txBody>
      </p:sp>
    </p:spTree>
    <p:extLst>
      <p:ext uri="{BB962C8B-B14F-4D97-AF65-F5344CB8AC3E}">
        <p14:creationId xmlns:p14="http://schemas.microsoft.com/office/powerpoint/2010/main" val="56475149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EFAAFAE7-80FE-4CE9-8E86-484DCFEE127E}" type="slidenum">
              <a:rPr lang="en-US" altLang="ja-JP"/>
              <a:pPr>
                <a:defRPr/>
              </a:pPr>
              <a:t>‹#›</a:t>
            </a:fld>
            <a:endParaRPr lang="en-US" altLang="ja-JP" dirty="0"/>
          </a:p>
        </p:txBody>
      </p:sp>
    </p:spTree>
    <p:extLst>
      <p:ext uri="{BB962C8B-B14F-4D97-AF65-F5344CB8AC3E}">
        <p14:creationId xmlns:p14="http://schemas.microsoft.com/office/powerpoint/2010/main" val="392131745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648AD08D-EA02-4BC4-9A88-13515578523E}" type="slidenum">
              <a:rPr lang="en-US" altLang="ja-JP"/>
              <a:pPr>
                <a:defRPr/>
              </a:pPr>
              <a:t>‹#›</a:t>
            </a:fld>
            <a:endParaRPr lang="en-US" altLang="ja-JP" dirty="0"/>
          </a:p>
        </p:txBody>
      </p:sp>
    </p:spTree>
    <p:extLst>
      <p:ext uri="{BB962C8B-B14F-4D97-AF65-F5344CB8AC3E}">
        <p14:creationId xmlns:p14="http://schemas.microsoft.com/office/powerpoint/2010/main" val="37237372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87B63097-6BAE-46BF-8A1E-3C5EDB4333DD}" type="slidenum">
              <a:rPr lang="en-US" altLang="ja-JP"/>
              <a:pPr>
                <a:defRPr/>
              </a:pPr>
              <a:t>‹#›</a:t>
            </a:fld>
            <a:endParaRPr lang="en-US" altLang="ja-JP" dirty="0"/>
          </a:p>
        </p:txBody>
      </p:sp>
    </p:spTree>
    <p:extLst>
      <p:ext uri="{BB962C8B-B14F-4D97-AF65-F5344CB8AC3E}">
        <p14:creationId xmlns:p14="http://schemas.microsoft.com/office/powerpoint/2010/main" val="203522462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E5A111DC-2122-4000-87BC-08D4E14D9857}" type="slidenum">
              <a:rPr lang="en-US" altLang="ja-JP"/>
              <a:pPr>
                <a:defRPr/>
              </a:pPr>
              <a:t>‹#›</a:t>
            </a:fld>
            <a:endParaRPr lang="en-US" altLang="ja-JP" dirty="0"/>
          </a:p>
        </p:txBody>
      </p:sp>
    </p:spTree>
    <p:extLst>
      <p:ext uri="{BB962C8B-B14F-4D97-AF65-F5344CB8AC3E}">
        <p14:creationId xmlns:p14="http://schemas.microsoft.com/office/powerpoint/2010/main" val="23306250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F8959820-C884-442D-BEA4-3C77A81E8569}" type="slidenum">
              <a:rPr lang="en-US" altLang="ja-JP"/>
              <a:pPr>
                <a:defRPr/>
              </a:pPr>
              <a:t>‹#›</a:t>
            </a:fld>
            <a:endParaRPr lang="en-US" altLang="ja-JP" dirty="0"/>
          </a:p>
        </p:txBody>
      </p:sp>
    </p:spTree>
    <p:extLst>
      <p:ext uri="{BB962C8B-B14F-4D97-AF65-F5344CB8AC3E}">
        <p14:creationId xmlns:p14="http://schemas.microsoft.com/office/powerpoint/2010/main" val="165901846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atin typeface="Arial" pitchFamily="34" charset="0"/>
                <a:ea typeface="ＭＳ Ｐゴシック" pitchFamily="50"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atin typeface="Arial" pitchFamily="34" charset="0"/>
                <a:ea typeface="ＭＳ Ｐゴシック" pitchFamily="50" charset="-128"/>
              </a:defRPr>
            </a:lvl1pPr>
          </a:lstStyle>
          <a:p>
            <a:pPr>
              <a:defRPr/>
            </a:pPr>
            <a:fld id="{7E39B22E-D97E-4BB2-9736-30BEF8CDA98F}" type="slidenum">
              <a:rPr lang="en-US" altLang="ja-JP"/>
              <a:pPr>
                <a:defRPr/>
              </a:pPr>
              <a:t>‹#›</a:t>
            </a:fld>
            <a:endParaRPr lang="en-US" altLang="ja-JP" dirty="0"/>
          </a:p>
        </p:txBody>
      </p:sp>
    </p:spTree>
    <p:extLst>
      <p:ext uri="{BB962C8B-B14F-4D97-AF65-F5344CB8AC3E}">
        <p14:creationId xmlns:p14="http://schemas.microsoft.com/office/powerpoint/2010/main" val="8738466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F6622391-E1CE-4C6C-94FC-B7DD5271AB4C}" type="slidenum">
              <a:rPr lang="en-US" altLang="ja-JP"/>
              <a:pPr>
                <a:defRPr/>
              </a:pPr>
              <a:t>‹#›</a:t>
            </a:fld>
            <a:endParaRPr lang="en-US" altLang="ja-JP" dirty="0"/>
          </a:p>
        </p:txBody>
      </p:sp>
    </p:spTree>
    <p:extLst>
      <p:ext uri="{BB962C8B-B14F-4D97-AF65-F5344CB8AC3E}">
        <p14:creationId xmlns:p14="http://schemas.microsoft.com/office/powerpoint/2010/main" val="2353341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32516530"/>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E238D98F-475D-4A8E-83F9-D44DFE56EC4F}" type="slidenum">
              <a:rPr lang="en-US" altLang="ja-JP"/>
              <a:pPr>
                <a:defRPr/>
              </a:pPr>
              <a:t>‹#›</a:t>
            </a:fld>
            <a:endParaRPr lang="en-US" altLang="ja-JP" dirty="0"/>
          </a:p>
        </p:txBody>
      </p:sp>
    </p:spTree>
    <p:extLst>
      <p:ext uri="{BB962C8B-B14F-4D97-AF65-F5344CB8AC3E}">
        <p14:creationId xmlns:p14="http://schemas.microsoft.com/office/powerpoint/2010/main" val="1609182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FDD4A2E8-BD55-44CD-9E86-D360C1880977}" type="slidenum">
              <a:rPr lang="en-US" altLang="ja-JP"/>
              <a:pPr>
                <a:defRPr/>
              </a:pPr>
              <a:t>‹#›</a:t>
            </a:fld>
            <a:endParaRPr lang="en-US" altLang="ja-JP" dirty="0"/>
          </a:p>
        </p:txBody>
      </p:sp>
    </p:spTree>
    <p:extLst>
      <p:ext uri="{BB962C8B-B14F-4D97-AF65-F5344CB8AC3E}">
        <p14:creationId xmlns:p14="http://schemas.microsoft.com/office/powerpoint/2010/main" val="40630982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E79C73C6-433C-4A5F-9190-7200643DF295}" type="slidenum">
              <a:rPr lang="en-US" altLang="ja-JP"/>
              <a:pPr>
                <a:defRPr/>
              </a:pPr>
              <a:t>‹#›</a:t>
            </a:fld>
            <a:endParaRPr lang="en-US" altLang="ja-JP" dirty="0"/>
          </a:p>
        </p:txBody>
      </p:sp>
    </p:spTree>
    <p:extLst>
      <p:ext uri="{BB962C8B-B14F-4D97-AF65-F5344CB8AC3E}">
        <p14:creationId xmlns:p14="http://schemas.microsoft.com/office/powerpoint/2010/main" val="184522988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b="1"/>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b="1"/>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b="1"/>
            </a:lvl1pPr>
          </a:lstStyle>
          <a:p>
            <a:pPr>
              <a:defRPr/>
            </a:pPr>
            <a:fld id="{36355721-8C4E-4871-A8DB-46EDE0459E27}" type="slidenum">
              <a:rPr lang="en-US" altLang="ja-JP"/>
              <a:pPr>
                <a:defRPr/>
              </a:pPr>
              <a:t>‹#›</a:t>
            </a:fld>
            <a:endParaRPr lang="en-US" altLang="ja-JP" dirty="0"/>
          </a:p>
        </p:txBody>
      </p:sp>
    </p:spTree>
    <p:extLst>
      <p:ext uri="{BB962C8B-B14F-4D97-AF65-F5344CB8AC3E}">
        <p14:creationId xmlns:p14="http://schemas.microsoft.com/office/powerpoint/2010/main" val="290960470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b="1"/>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vl1pPr>
          </a:lstStyle>
          <a:p>
            <a:pPr>
              <a:defRPr/>
            </a:pPr>
            <a:fld id="{72DE7F39-0EC0-4761-B379-12C53CB44C8A}" type="slidenum">
              <a:rPr lang="en-US" altLang="ja-JP"/>
              <a:pPr>
                <a:defRPr/>
              </a:pPr>
              <a:t>‹#›</a:t>
            </a:fld>
            <a:endParaRPr lang="en-US" altLang="ja-JP" dirty="0"/>
          </a:p>
        </p:txBody>
      </p:sp>
    </p:spTree>
    <p:extLst>
      <p:ext uri="{BB962C8B-B14F-4D97-AF65-F5344CB8AC3E}">
        <p14:creationId xmlns:p14="http://schemas.microsoft.com/office/powerpoint/2010/main" val="263670635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1"/>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b="1"/>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b="1"/>
            </a:lvl1pPr>
          </a:lstStyle>
          <a:p>
            <a:pPr>
              <a:defRPr/>
            </a:pPr>
            <a:fld id="{464DA1CD-2D26-475B-8D42-82B5827A5564}" type="slidenum">
              <a:rPr lang="en-US" altLang="ja-JP"/>
              <a:pPr>
                <a:defRPr/>
              </a:pPr>
              <a:t>‹#›</a:t>
            </a:fld>
            <a:endParaRPr lang="en-US" altLang="ja-JP" dirty="0"/>
          </a:p>
        </p:txBody>
      </p:sp>
    </p:spTree>
    <p:extLst>
      <p:ext uri="{BB962C8B-B14F-4D97-AF65-F5344CB8AC3E}">
        <p14:creationId xmlns:p14="http://schemas.microsoft.com/office/powerpoint/2010/main" val="13044406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0E22C201-09CC-4A28-BE73-DC75B147D206}" type="slidenum">
              <a:rPr lang="en-US" altLang="ja-JP"/>
              <a:pPr>
                <a:defRPr/>
              </a:pPr>
              <a:t>‹#›</a:t>
            </a:fld>
            <a:endParaRPr lang="en-US" altLang="ja-JP" dirty="0"/>
          </a:p>
        </p:txBody>
      </p:sp>
    </p:spTree>
    <p:extLst>
      <p:ext uri="{BB962C8B-B14F-4D97-AF65-F5344CB8AC3E}">
        <p14:creationId xmlns:p14="http://schemas.microsoft.com/office/powerpoint/2010/main" val="24108068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F0C15D2B-7470-4E6E-BDC1-D5A25E3ECCED}" type="slidenum">
              <a:rPr lang="en-US" altLang="ja-JP"/>
              <a:pPr>
                <a:defRPr/>
              </a:pPr>
              <a:t>‹#›</a:t>
            </a:fld>
            <a:endParaRPr lang="en-US" altLang="ja-JP" dirty="0"/>
          </a:p>
        </p:txBody>
      </p:sp>
    </p:spTree>
    <p:extLst>
      <p:ext uri="{BB962C8B-B14F-4D97-AF65-F5344CB8AC3E}">
        <p14:creationId xmlns:p14="http://schemas.microsoft.com/office/powerpoint/2010/main" val="24314741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98FF5CC0-14F2-48BB-B95E-EC495557BFC4}" type="slidenum">
              <a:rPr lang="en-US" altLang="ja-JP"/>
              <a:pPr>
                <a:defRPr/>
              </a:pPr>
              <a:t>‹#›</a:t>
            </a:fld>
            <a:endParaRPr lang="en-US" altLang="ja-JP" dirty="0"/>
          </a:p>
        </p:txBody>
      </p:sp>
    </p:spTree>
    <p:extLst>
      <p:ext uri="{BB962C8B-B14F-4D97-AF65-F5344CB8AC3E}">
        <p14:creationId xmlns:p14="http://schemas.microsoft.com/office/powerpoint/2010/main" val="1716488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C9D0C993-F074-48D9-8DBE-6C3AA0021F75}" type="slidenum">
              <a:rPr lang="en-US" altLang="ja-JP"/>
              <a:pPr>
                <a:defRPr/>
              </a:pPr>
              <a:t>‹#›</a:t>
            </a:fld>
            <a:endParaRPr lang="en-US" altLang="ja-JP" dirty="0"/>
          </a:p>
        </p:txBody>
      </p:sp>
    </p:spTree>
    <p:extLst>
      <p:ext uri="{BB962C8B-B14F-4D97-AF65-F5344CB8AC3E}">
        <p14:creationId xmlns:p14="http://schemas.microsoft.com/office/powerpoint/2010/main" val="380647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990625405"/>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defRPr b="1"/>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vl1pPr>
          </a:lstStyle>
          <a:p>
            <a:pPr>
              <a:defRPr/>
            </a:pPr>
            <a:fld id="{200C46BE-F2BD-4216-97FF-84AEC781B82A}" type="slidenum">
              <a:rPr lang="en-US" altLang="ja-JP"/>
              <a:pPr>
                <a:defRPr/>
              </a:pPr>
              <a:t>‹#›</a:t>
            </a:fld>
            <a:endParaRPr lang="en-US" altLang="ja-JP" dirty="0"/>
          </a:p>
        </p:txBody>
      </p:sp>
    </p:spTree>
    <p:extLst>
      <p:ext uri="{BB962C8B-B14F-4D97-AF65-F5344CB8AC3E}">
        <p14:creationId xmlns:p14="http://schemas.microsoft.com/office/powerpoint/2010/main" val="27696455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656" y="2130531"/>
            <a:ext cx="7772688" cy="1469778"/>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312" y="3886779"/>
            <a:ext cx="6401376" cy="1751929"/>
          </a:xfrm>
        </p:spPr>
        <p:txBody>
          <a:bodyPr/>
          <a:lstStyle>
            <a:lvl1pPr marL="0" indent="0" algn="ctr">
              <a:buNone/>
              <a:defRPr/>
            </a:lvl1pPr>
            <a:lvl2pPr marL="413394" indent="0" algn="ctr">
              <a:buNone/>
              <a:defRPr/>
            </a:lvl2pPr>
            <a:lvl3pPr marL="826788" indent="0" algn="ctr">
              <a:buNone/>
              <a:defRPr/>
            </a:lvl3pPr>
            <a:lvl4pPr marL="1240186" indent="0" algn="ctr">
              <a:buNone/>
              <a:defRPr/>
            </a:lvl4pPr>
            <a:lvl5pPr marL="1653580" indent="0" algn="ctr">
              <a:buNone/>
              <a:defRPr/>
            </a:lvl5pPr>
            <a:lvl6pPr marL="2066972" indent="0" algn="ctr">
              <a:buNone/>
              <a:defRPr/>
            </a:lvl6pPr>
            <a:lvl7pPr marL="2480372" indent="0" algn="ctr">
              <a:buNone/>
              <a:defRPr/>
            </a:lvl7pPr>
            <a:lvl8pPr marL="2893768" indent="0" algn="ctr">
              <a:buNone/>
              <a:defRPr/>
            </a:lvl8pPr>
            <a:lvl9pPr marL="3307165"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82493441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21336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1670" y="4406482"/>
            <a:ext cx="7772688" cy="1361811"/>
          </a:xfrm>
        </p:spPr>
        <p:txBody>
          <a:bodyPr anchor="t"/>
          <a:lstStyle>
            <a:lvl1pPr algn="l">
              <a:defRPr sz="36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1670" y="2906445"/>
            <a:ext cx="7772688" cy="1500008"/>
          </a:xfrm>
        </p:spPr>
        <p:txBody>
          <a:bodyPr anchor="b"/>
          <a:lstStyle>
            <a:lvl1pPr marL="0" indent="0">
              <a:buNone/>
              <a:defRPr sz="1800"/>
            </a:lvl1pPr>
            <a:lvl2pPr marL="413394" indent="0">
              <a:buNone/>
              <a:defRPr sz="1600"/>
            </a:lvl2pPr>
            <a:lvl3pPr marL="826788" indent="0">
              <a:buNone/>
              <a:defRPr sz="1500"/>
            </a:lvl3pPr>
            <a:lvl4pPr marL="1240186" indent="0">
              <a:buNone/>
              <a:defRPr sz="1300"/>
            </a:lvl4pPr>
            <a:lvl5pPr marL="1653580" indent="0">
              <a:buNone/>
              <a:defRPr sz="1300"/>
            </a:lvl5pPr>
            <a:lvl6pPr marL="2066972" indent="0">
              <a:buNone/>
              <a:defRPr sz="1300"/>
            </a:lvl6pPr>
            <a:lvl7pPr marL="2480372" indent="0">
              <a:buNone/>
              <a:defRPr sz="1300"/>
            </a:lvl7pPr>
            <a:lvl8pPr marL="2893768" indent="0">
              <a:buNone/>
              <a:defRPr sz="1300"/>
            </a:lvl8pPr>
            <a:lvl9pPr marL="3307165" indent="0">
              <a:buNone/>
              <a:defRPr sz="1300"/>
            </a:lvl9pPr>
          </a:lstStyle>
          <a:p>
            <a:pPr lvl="0"/>
            <a:r>
              <a:rPr lang="ja-JP" altLang="en-US" smtClean="0"/>
              <a:t>マスタ テキストの書式設定</a:t>
            </a:r>
          </a:p>
        </p:txBody>
      </p:sp>
    </p:spTree>
    <p:extLst>
      <p:ext uri="{BB962C8B-B14F-4D97-AF65-F5344CB8AC3E}">
        <p14:creationId xmlns:p14="http://schemas.microsoft.com/office/powerpoint/2010/main" val="30150592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71256" y="1905961"/>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4028" y="1905961"/>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288073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6631" y="274954"/>
            <a:ext cx="8230752"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6628" y="1534557"/>
            <a:ext cx="4040472" cy="640599"/>
          </a:xfrm>
        </p:spPr>
        <p:txBody>
          <a:bodyPr anchor="b"/>
          <a:lstStyle>
            <a:lvl1pPr marL="0" indent="0">
              <a:buNone/>
              <a:defRPr sz="2200" b="1"/>
            </a:lvl1pPr>
            <a:lvl2pPr marL="413394" indent="0">
              <a:buNone/>
              <a:defRPr sz="1800" b="1"/>
            </a:lvl2pPr>
            <a:lvl3pPr marL="826788" indent="0">
              <a:buNone/>
              <a:defRPr sz="1600" b="1"/>
            </a:lvl3pPr>
            <a:lvl4pPr marL="1240186" indent="0">
              <a:buNone/>
              <a:defRPr sz="1500" b="1"/>
            </a:lvl4pPr>
            <a:lvl5pPr marL="1653580" indent="0">
              <a:buNone/>
              <a:defRPr sz="1500" b="1"/>
            </a:lvl5pPr>
            <a:lvl6pPr marL="2066972" indent="0">
              <a:buNone/>
              <a:defRPr sz="1500" b="1"/>
            </a:lvl6pPr>
            <a:lvl7pPr marL="2480372" indent="0">
              <a:buNone/>
              <a:defRPr sz="1500" b="1"/>
            </a:lvl7pPr>
            <a:lvl8pPr marL="2893768" indent="0">
              <a:buNone/>
              <a:defRPr sz="1500" b="1"/>
            </a:lvl8pPr>
            <a:lvl9pPr marL="3307165"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6628" y="2175185"/>
            <a:ext cx="4040472"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493" y="1534557"/>
            <a:ext cx="4041913" cy="640599"/>
          </a:xfrm>
        </p:spPr>
        <p:txBody>
          <a:bodyPr anchor="b"/>
          <a:lstStyle>
            <a:lvl1pPr marL="0" indent="0">
              <a:buNone/>
              <a:defRPr sz="2200" b="1"/>
            </a:lvl1pPr>
            <a:lvl2pPr marL="413394" indent="0">
              <a:buNone/>
              <a:defRPr sz="1800" b="1"/>
            </a:lvl2pPr>
            <a:lvl3pPr marL="826788" indent="0">
              <a:buNone/>
              <a:defRPr sz="1600" b="1"/>
            </a:lvl3pPr>
            <a:lvl4pPr marL="1240186" indent="0">
              <a:buNone/>
              <a:defRPr sz="1500" b="1"/>
            </a:lvl4pPr>
            <a:lvl5pPr marL="1653580" indent="0">
              <a:buNone/>
              <a:defRPr sz="1500" b="1"/>
            </a:lvl5pPr>
            <a:lvl6pPr marL="2066972" indent="0">
              <a:buNone/>
              <a:defRPr sz="1500" b="1"/>
            </a:lvl6pPr>
            <a:lvl7pPr marL="2480372" indent="0">
              <a:buNone/>
              <a:defRPr sz="1500" b="1"/>
            </a:lvl7pPr>
            <a:lvl8pPr marL="2893768" indent="0">
              <a:buNone/>
              <a:defRPr sz="1500" b="1"/>
            </a:lvl8pPr>
            <a:lvl9pPr marL="3307165"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493" y="2175185"/>
            <a:ext cx="4041913"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14776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25594913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92447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656" y="273545"/>
            <a:ext cx="3009107" cy="1161715"/>
          </a:xfrm>
        </p:spPr>
        <p:txBody>
          <a:bodyPr anchor="b"/>
          <a:lstStyle>
            <a:lvl1pPr algn="l">
              <a:defRPr sz="18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210" y="273515"/>
            <a:ext cx="5112171" cy="5853196"/>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6656" y="1435228"/>
            <a:ext cx="3009107" cy="4691482"/>
          </a:xfrm>
        </p:spPr>
        <p:txBody>
          <a:bodyPr/>
          <a:lstStyle>
            <a:lvl1pPr marL="0" indent="0">
              <a:buNone/>
              <a:defRPr sz="1300"/>
            </a:lvl1pPr>
            <a:lvl2pPr marL="413394" indent="0">
              <a:buNone/>
              <a:defRPr sz="1100"/>
            </a:lvl2pPr>
            <a:lvl3pPr marL="826788" indent="0">
              <a:buNone/>
              <a:defRPr sz="900"/>
            </a:lvl3pPr>
            <a:lvl4pPr marL="1240186" indent="0">
              <a:buNone/>
              <a:defRPr sz="800"/>
            </a:lvl4pPr>
            <a:lvl5pPr marL="1653580" indent="0">
              <a:buNone/>
              <a:defRPr sz="800"/>
            </a:lvl5pPr>
            <a:lvl6pPr marL="2066972" indent="0">
              <a:buNone/>
              <a:defRPr sz="800"/>
            </a:lvl6pPr>
            <a:lvl7pPr marL="2480372" indent="0">
              <a:buNone/>
              <a:defRPr sz="800"/>
            </a:lvl7pPr>
            <a:lvl8pPr marL="2893768" indent="0">
              <a:buNone/>
              <a:defRPr sz="800"/>
            </a:lvl8pPr>
            <a:lvl9pPr marL="33071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67982426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953" y="4800920"/>
            <a:ext cx="5486689" cy="565741"/>
          </a:xfrm>
        </p:spPr>
        <p:txBody>
          <a:bodyPr anchor="b"/>
          <a:lstStyle>
            <a:lvl1pPr algn="l">
              <a:defRPr sz="18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1953" y="613247"/>
            <a:ext cx="5486689" cy="4114224"/>
          </a:xfrm>
        </p:spPr>
        <p:txBody>
          <a:bodyPr/>
          <a:lstStyle>
            <a:lvl1pPr marL="0" indent="0">
              <a:buNone/>
              <a:defRPr sz="2900"/>
            </a:lvl1pPr>
            <a:lvl2pPr marL="413394" indent="0">
              <a:buNone/>
              <a:defRPr sz="2500"/>
            </a:lvl2pPr>
            <a:lvl3pPr marL="826788" indent="0">
              <a:buNone/>
              <a:defRPr sz="2200"/>
            </a:lvl3pPr>
            <a:lvl4pPr marL="1240186" indent="0">
              <a:buNone/>
              <a:defRPr sz="1800"/>
            </a:lvl4pPr>
            <a:lvl5pPr marL="1653580" indent="0">
              <a:buNone/>
              <a:defRPr sz="1800"/>
            </a:lvl5pPr>
            <a:lvl6pPr marL="2066972" indent="0">
              <a:buNone/>
              <a:defRPr sz="1800"/>
            </a:lvl6pPr>
            <a:lvl7pPr marL="2480372" indent="0">
              <a:buNone/>
              <a:defRPr sz="1800"/>
            </a:lvl7pPr>
            <a:lvl8pPr marL="2893768" indent="0">
              <a:buNone/>
              <a:defRPr sz="1800"/>
            </a:lvl8pPr>
            <a:lvl9pPr marL="3307165" indent="0">
              <a:buNone/>
              <a:defRPr sz="1800"/>
            </a:lvl9pPr>
          </a:lstStyle>
          <a:p>
            <a:pPr lvl="0"/>
            <a:endParaRPr lang="ja-JP" altLang="en-US" noProof="0" dirty="0" smtClean="0"/>
          </a:p>
        </p:txBody>
      </p:sp>
      <p:sp>
        <p:nvSpPr>
          <p:cNvPr id="4" name="テキスト プレースホルダ 3"/>
          <p:cNvSpPr>
            <a:spLocks noGrp="1"/>
          </p:cNvSpPr>
          <p:nvPr>
            <p:ph type="body" sz="half" idx="2"/>
          </p:nvPr>
        </p:nvSpPr>
        <p:spPr>
          <a:xfrm>
            <a:off x="1791953" y="5366632"/>
            <a:ext cx="5486689" cy="806146"/>
          </a:xfrm>
        </p:spPr>
        <p:txBody>
          <a:bodyPr/>
          <a:lstStyle>
            <a:lvl1pPr marL="0" indent="0">
              <a:buNone/>
              <a:defRPr sz="1300"/>
            </a:lvl1pPr>
            <a:lvl2pPr marL="413394" indent="0">
              <a:buNone/>
              <a:defRPr sz="1100"/>
            </a:lvl2pPr>
            <a:lvl3pPr marL="826788" indent="0">
              <a:buNone/>
              <a:defRPr sz="900"/>
            </a:lvl3pPr>
            <a:lvl4pPr marL="1240186" indent="0">
              <a:buNone/>
              <a:defRPr sz="800"/>
            </a:lvl4pPr>
            <a:lvl5pPr marL="1653580" indent="0">
              <a:buNone/>
              <a:defRPr sz="800"/>
            </a:lvl5pPr>
            <a:lvl6pPr marL="2066972" indent="0">
              <a:buNone/>
              <a:defRPr sz="800"/>
            </a:lvl6pPr>
            <a:lvl7pPr marL="2480372" indent="0">
              <a:buNone/>
              <a:defRPr sz="800"/>
            </a:lvl7pPr>
            <a:lvl8pPr marL="2893768" indent="0">
              <a:buNone/>
              <a:defRPr sz="800"/>
            </a:lvl8pPr>
            <a:lvl9pPr marL="33071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314951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p:txBody>
          <a:bodyPr/>
          <a:lstStyle>
            <a:lvl1pPr>
              <a:defRPr kumimoji="1"/>
            </a:lvl1pPr>
          </a:lstStyle>
          <a:p>
            <a:pPr>
              <a:defRPr/>
            </a:pPr>
            <a:fld id="{14DE880B-0F98-47AE-9613-1425F7DF4366}" type="slidenum">
              <a:rPr lang="en-US" altLang="ja-JP"/>
              <a:pPr>
                <a:defRPr/>
              </a:pPr>
              <a:t>‹#›</a:t>
            </a:fld>
            <a:endParaRPr lang="en-US" altLang="ja-JP" dirty="0"/>
          </a:p>
        </p:txBody>
      </p:sp>
    </p:spTree>
    <p:extLst>
      <p:ext uri="{BB962C8B-B14F-4D97-AF65-F5344CB8AC3E}">
        <p14:creationId xmlns:p14="http://schemas.microsoft.com/office/powerpoint/2010/main" val="2704552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Tree>
    <p:extLst>
      <p:ext uri="{BB962C8B-B14F-4D97-AF65-F5344CB8AC3E}">
        <p14:creationId xmlns:p14="http://schemas.microsoft.com/office/powerpoint/2010/main" val="4258467266"/>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608934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26696" y="568626"/>
            <a:ext cx="1951814" cy="565597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71253" y="568626"/>
            <a:ext cx="5717161" cy="565597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3111318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12AEEA46-84FE-496A-968E-22AD4838B2F7}"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055C9CD4-A133-4B78-B586-14F9534CABAA}" type="slidenum">
              <a:rPr lang="ja-JP" altLang="en-US"/>
              <a:pPr>
                <a:defRPr/>
              </a:pPr>
              <a:t>‹#›</a:t>
            </a:fld>
            <a:endParaRPr lang="en-US" altLang="ja-JP" dirty="0"/>
          </a:p>
        </p:txBody>
      </p:sp>
    </p:spTree>
    <p:extLst>
      <p:ext uri="{BB962C8B-B14F-4D97-AF65-F5344CB8AC3E}">
        <p14:creationId xmlns:p14="http://schemas.microsoft.com/office/powerpoint/2010/main" val="3308924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7756402D-3D5F-456E-AF31-6C00DAD6FE5C}"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E8D42E18-AFB1-4032-BACA-305D154D39CF}" type="slidenum">
              <a:rPr lang="ja-JP" altLang="en-US"/>
              <a:pPr>
                <a:defRPr/>
              </a:pPr>
              <a:t>‹#›</a:t>
            </a:fld>
            <a:endParaRPr lang="en-US" altLang="ja-JP" dirty="0"/>
          </a:p>
        </p:txBody>
      </p:sp>
    </p:spTree>
    <p:extLst>
      <p:ext uri="{BB962C8B-B14F-4D97-AF65-F5344CB8AC3E}">
        <p14:creationId xmlns:p14="http://schemas.microsoft.com/office/powerpoint/2010/main" val="240535433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2D189BC5-48EC-48D7-9253-A1963A048DDD}"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F56260B0-E4FD-4FB1-9F1B-093BF71A8ADB}" type="slidenum">
              <a:rPr lang="ja-JP" altLang="en-US"/>
              <a:pPr>
                <a:defRPr/>
              </a:pPr>
              <a:t>‹#›</a:t>
            </a:fld>
            <a:endParaRPr lang="en-US" altLang="ja-JP" dirty="0"/>
          </a:p>
        </p:txBody>
      </p:sp>
    </p:spTree>
    <p:extLst>
      <p:ext uri="{BB962C8B-B14F-4D97-AF65-F5344CB8AC3E}">
        <p14:creationId xmlns:p14="http://schemas.microsoft.com/office/powerpoint/2010/main" val="311164429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C8A6EC21-E2E9-41CA-82E3-441C028BEAF1}"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F677A6EB-FE5D-427A-A506-C40A1094F118}" type="slidenum">
              <a:rPr lang="ja-JP" altLang="en-US"/>
              <a:pPr>
                <a:defRPr/>
              </a:pPr>
              <a:t>‹#›</a:t>
            </a:fld>
            <a:endParaRPr lang="en-US" altLang="ja-JP" dirty="0"/>
          </a:p>
        </p:txBody>
      </p:sp>
    </p:spTree>
    <p:extLst>
      <p:ext uri="{BB962C8B-B14F-4D97-AF65-F5344CB8AC3E}">
        <p14:creationId xmlns:p14="http://schemas.microsoft.com/office/powerpoint/2010/main" val="21154794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lgn="ctr" eaLnBrk="0" hangingPunct="0">
              <a:defRPr kumimoji="0" b="1">
                <a:latin typeface="Helvetica" charset="0"/>
              </a:defRPr>
            </a:lvl1pPr>
          </a:lstStyle>
          <a:p>
            <a:pPr>
              <a:defRPr/>
            </a:pPr>
            <a:fld id="{B69DB3FE-4689-4D2B-8AC4-4347388C2FDC}" type="datetimeFigureOut">
              <a:rPr lang="ja-JP" altLang="en-US"/>
              <a:pPr>
                <a:defRPr/>
              </a:pPr>
              <a:t>2016/10/22</a:t>
            </a:fld>
            <a:endParaRPr lang="en-US" altLang="ja-JP" dirty="0"/>
          </a:p>
        </p:txBody>
      </p:sp>
      <p:sp>
        <p:nvSpPr>
          <p:cNvPr id="8" name="フッター プレースホルダ 7"/>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eaLnBrk="0" hangingPunct="0">
              <a:defRPr kumimoji="0" b="1">
                <a:latin typeface="Helvetica" charset="0"/>
              </a:defRPr>
            </a:lvl1pPr>
          </a:lstStyle>
          <a:p>
            <a:pPr>
              <a:defRPr/>
            </a:pPr>
            <a:fld id="{66972ED2-3E5C-4E38-9C2F-B954235A4B22}" type="slidenum">
              <a:rPr lang="ja-JP" altLang="en-US"/>
              <a:pPr>
                <a:defRPr/>
              </a:pPr>
              <a:t>‹#›</a:t>
            </a:fld>
            <a:endParaRPr lang="en-US" altLang="ja-JP" dirty="0"/>
          </a:p>
        </p:txBody>
      </p:sp>
    </p:spTree>
    <p:extLst>
      <p:ext uri="{BB962C8B-B14F-4D97-AF65-F5344CB8AC3E}">
        <p14:creationId xmlns:p14="http://schemas.microsoft.com/office/powerpoint/2010/main" val="421876434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lgn="ctr" eaLnBrk="0" hangingPunct="0">
              <a:defRPr kumimoji="0" b="1">
                <a:latin typeface="Helvetica" charset="0"/>
              </a:defRPr>
            </a:lvl1pPr>
          </a:lstStyle>
          <a:p>
            <a:pPr>
              <a:defRPr/>
            </a:pPr>
            <a:fld id="{12CD2D19-43D5-4268-A326-D722E2ED476B}" type="datetimeFigureOut">
              <a:rPr lang="ja-JP" altLang="en-US"/>
              <a:pPr>
                <a:defRPr/>
              </a:pPr>
              <a:t>2016/10/22</a:t>
            </a:fld>
            <a:endParaRPr lang="en-US" altLang="ja-JP" dirty="0"/>
          </a:p>
        </p:txBody>
      </p:sp>
      <p:sp>
        <p:nvSpPr>
          <p:cNvPr id="4" name="フッター プレースホルダ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kumimoji="0" b="1">
                <a:latin typeface="Helvetica" charset="0"/>
              </a:defRPr>
            </a:lvl1pPr>
          </a:lstStyle>
          <a:p>
            <a:pPr>
              <a:defRPr/>
            </a:pPr>
            <a:fld id="{12F545C0-1304-4007-A3BB-AC5F7B510937}" type="slidenum">
              <a:rPr lang="ja-JP" altLang="en-US"/>
              <a:pPr>
                <a:defRPr/>
              </a:pPr>
              <a:t>‹#›</a:t>
            </a:fld>
            <a:endParaRPr lang="en-US" altLang="ja-JP" dirty="0"/>
          </a:p>
        </p:txBody>
      </p:sp>
    </p:spTree>
    <p:extLst>
      <p:ext uri="{BB962C8B-B14F-4D97-AF65-F5344CB8AC3E}">
        <p14:creationId xmlns:p14="http://schemas.microsoft.com/office/powerpoint/2010/main" val="111236492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lgn="ctr" eaLnBrk="0" hangingPunct="0">
              <a:defRPr kumimoji="0" b="1">
                <a:latin typeface="Helvetica" charset="0"/>
              </a:defRPr>
            </a:lvl1pPr>
          </a:lstStyle>
          <a:p>
            <a:pPr>
              <a:defRPr/>
            </a:pPr>
            <a:fld id="{8B2C4DC2-0333-476A-8F6F-0FF47531643E}" type="datetimeFigureOut">
              <a:rPr lang="ja-JP" altLang="en-US"/>
              <a:pPr>
                <a:defRPr/>
              </a:pPr>
              <a:t>2016/10/22</a:t>
            </a:fld>
            <a:endParaRPr lang="en-US" altLang="ja-JP" dirty="0"/>
          </a:p>
        </p:txBody>
      </p:sp>
      <p:sp>
        <p:nvSpPr>
          <p:cNvPr id="3" name="フッター プレースホルダ 2"/>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eaLnBrk="0" hangingPunct="0">
              <a:defRPr kumimoji="0" b="1">
                <a:latin typeface="Helvetica" charset="0"/>
              </a:defRPr>
            </a:lvl1pPr>
          </a:lstStyle>
          <a:p>
            <a:pPr>
              <a:defRPr/>
            </a:pPr>
            <a:fld id="{21C8936C-9BB7-49BD-83BA-FB1B31F1C49F}" type="slidenum">
              <a:rPr lang="ja-JP" altLang="en-US"/>
              <a:pPr>
                <a:defRPr/>
              </a:pPr>
              <a:t>‹#›</a:t>
            </a:fld>
            <a:endParaRPr lang="en-US" altLang="ja-JP" dirty="0"/>
          </a:p>
        </p:txBody>
      </p:sp>
    </p:spTree>
    <p:extLst>
      <p:ext uri="{BB962C8B-B14F-4D97-AF65-F5344CB8AC3E}">
        <p14:creationId xmlns:p14="http://schemas.microsoft.com/office/powerpoint/2010/main" val="123789967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AC2FB8F0-15D6-4223-917F-14B9BBBC3431}"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A4B3F2F6-0DE7-4110-85E3-3958FC7B1EFE}" type="slidenum">
              <a:rPr lang="ja-JP" altLang="en-US"/>
              <a:pPr>
                <a:defRPr/>
              </a:pPr>
              <a:t>‹#›</a:t>
            </a:fld>
            <a:endParaRPr lang="en-US" altLang="ja-JP" dirty="0"/>
          </a:p>
        </p:txBody>
      </p:sp>
    </p:spTree>
    <p:extLst>
      <p:ext uri="{BB962C8B-B14F-4D97-AF65-F5344CB8AC3E}">
        <p14:creationId xmlns:p14="http://schemas.microsoft.com/office/powerpoint/2010/main" val="1381539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193391"/>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A3337FF6-9FAC-4BE7-A6A7-67AF4F4376B2}"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095102FB-B81D-45E1-95B9-F273C76398AA}" type="slidenum">
              <a:rPr lang="ja-JP" altLang="en-US"/>
              <a:pPr>
                <a:defRPr/>
              </a:pPr>
              <a:t>‹#›</a:t>
            </a:fld>
            <a:endParaRPr lang="en-US" altLang="ja-JP" dirty="0"/>
          </a:p>
        </p:txBody>
      </p:sp>
    </p:spTree>
    <p:extLst>
      <p:ext uri="{BB962C8B-B14F-4D97-AF65-F5344CB8AC3E}">
        <p14:creationId xmlns:p14="http://schemas.microsoft.com/office/powerpoint/2010/main" val="302963994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BB5E6644-F1D2-422C-8D64-0216E348D705}"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C2092A31-38FF-4AAB-BD6D-E2FBA182E21C}" type="slidenum">
              <a:rPr lang="ja-JP" altLang="en-US"/>
              <a:pPr>
                <a:defRPr/>
              </a:pPr>
              <a:t>‹#›</a:t>
            </a:fld>
            <a:endParaRPr lang="en-US" altLang="ja-JP" dirty="0"/>
          </a:p>
        </p:txBody>
      </p:sp>
    </p:spTree>
    <p:extLst>
      <p:ext uri="{BB962C8B-B14F-4D97-AF65-F5344CB8AC3E}">
        <p14:creationId xmlns:p14="http://schemas.microsoft.com/office/powerpoint/2010/main" val="146536304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88EE8958-6BEF-46E7-956C-E22836C70C68}"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C1FC3CA7-8D01-4450-B1F7-763A664CF125}" type="slidenum">
              <a:rPr lang="ja-JP" altLang="en-US"/>
              <a:pPr>
                <a:defRPr/>
              </a:pPr>
              <a:t>‹#›</a:t>
            </a:fld>
            <a:endParaRPr lang="en-US" altLang="ja-JP" dirty="0"/>
          </a:p>
        </p:txBody>
      </p:sp>
    </p:spTree>
    <p:extLst>
      <p:ext uri="{BB962C8B-B14F-4D97-AF65-F5344CB8AC3E}">
        <p14:creationId xmlns:p14="http://schemas.microsoft.com/office/powerpoint/2010/main" val="336965991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lgn="ctr" eaLnBrk="0" hangingPunct="0">
              <a:defRPr kumimoji="0" b="1">
                <a:latin typeface="Helvetica" charset="0"/>
              </a:defRPr>
            </a:lvl1pPr>
          </a:lstStyle>
          <a:p>
            <a:pPr>
              <a:defRPr/>
            </a:pPr>
            <a:fld id="{6F2B05D4-5DF6-4818-BAFC-83712C3B3315}" type="datetimeFigureOut">
              <a:rPr lang="ja-JP" altLang="en-US"/>
              <a:pPr>
                <a:defRPr/>
              </a:pPr>
              <a:t>2016/10/22</a:t>
            </a:fld>
            <a:endParaRPr lang="en-US" altLang="ja-JP" dirty="0"/>
          </a:p>
        </p:txBody>
      </p:sp>
      <p:sp>
        <p:nvSpPr>
          <p:cNvPr id="4" name="フッター プレースホルダ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kumimoji="0" b="1">
                <a:latin typeface="Helvetica" charset="0"/>
              </a:defRPr>
            </a:lvl1pPr>
          </a:lstStyle>
          <a:p>
            <a:pPr>
              <a:defRPr/>
            </a:pPr>
            <a:fld id="{D0D5F8EB-281C-42AD-B2FB-40C76E889018}" type="slidenum">
              <a:rPr lang="ja-JP" altLang="en-US"/>
              <a:pPr>
                <a:defRPr/>
              </a:pPr>
              <a:t>‹#›</a:t>
            </a:fld>
            <a:endParaRPr lang="en-US" altLang="ja-JP" dirty="0"/>
          </a:p>
        </p:txBody>
      </p:sp>
    </p:spTree>
    <p:extLst>
      <p:ext uri="{BB962C8B-B14F-4D97-AF65-F5344CB8AC3E}">
        <p14:creationId xmlns:p14="http://schemas.microsoft.com/office/powerpoint/2010/main" val="71375846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p:txBody>
          <a:bodyPr/>
          <a:lstStyle>
            <a:lvl1pPr algn="ctr" eaLnBrk="0" hangingPunct="0">
              <a:defRPr kumimoji="0" b="1">
                <a:latin typeface="Helvetica" charset="0"/>
              </a:defRPr>
            </a:lvl1pPr>
          </a:lstStyle>
          <a:p>
            <a:pPr>
              <a:defRPr/>
            </a:pPr>
            <a:fld id="{16E988D3-78B0-4132-9272-3F5FAA1E4035}" type="datetimeFigureOut">
              <a:rPr lang="ja-JP" altLang="en-US"/>
              <a:pPr>
                <a:defRPr/>
              </a:pPr>
              <a:t>2016/10/22</a:t>
            </a:fld>
            <a:endParaRPr lang="en-US" altLang="ja-JP" dirty="0"/>
          </a:p>
        </p:txBody>
      </p:sp>
      <p:sp>
        <p:nvSpPr>
          <p:cNvPr id="7" name="フッター プレースホルダ 6"/>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8" name="スライド番号プレースホルダ 7"/>
          <p:cNvSpPr>
            <a:spLocks noGrp="1"/>
          </p:cNvSpPr>
          <p:nvPr>
            <p:ph type="sldNum" sz="quarter" idx="12"/>
          </p:nvPr>
        </p:nvSpPr>
        <p:spPr/>
        <p:txBody>
          <a:bodyPr/>
          <a:lstStyle>
            <a:lvl1pPr eaLnBrk="0" hangingPunct="0">
              <a:defRPr kumimoji="0" b="1">
                <a:latin typeface="Helvetica" charset="0"/>
              </a:defRPr>
            </a:lvl1pPr>
          </a:lstStyle>
          <a:p>
            <a:pPr>
              <a:defRPr/>
            </a:pPr>
            <a:fld id="{75923F73-EB0A-435C-9D95-2057CDBC8426}" type="slidenum">
              <a:rPr lang="ja-JP" altLang="en-US"/>
              <a:pPr>
                <a:defRPr/>
              </a:pPr>
              <a:t>‹#›</a:t>
            </a:fld>
            <a:endParaRPr lang="en-US" altLang="ja-JP" dirty="0"/>
          </a:p>
        </p:txBody>
      </p:sp>
    </p:spTree>
    <p:extLst>
      <p:ext uri="{BB962C8B-B14F-4D97-AF65-F5344CB8AC3E}">
        <p14:creationId xmlns:p14="http://schemas.microsoft.com/office/powerpoint/2010/main" val="189262758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F8F53A95-6CA6-43C7-AE36-85050B7E2A90}"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36DB25B1-AC9D-4654-BA30-FC6F1570A7BD}" type="slidenum">
              <a:rPr lang="ja-JP" altLang="en-US"/>
              <a:pPr>
                <a:defRPr/>
              </a:pPr>
              <a:t>‹#›</a:t>
            </a:fld>
            <a:endParaRPr lang="en-US" altLang="ja-JP" dirty="0"/>
          </a:p>
        </p:txBody>
      </p:sp>
    </p:spTree>
    <p:extLst>
      <p:ext uri="{BB962C8B-B14F-4D97-AF65-F5344CB8AC3E}">
        <p14:creationId xmlns:p14="http://schemas.microsoft.com/office/powerpoint/2010/main" val="27137313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D69DCABE-34CC-482A-9D1E-DB065235A0AE}"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953A7149-9D61-4022-A88D-0165669FBAAA}" type="slidenum">
              <a:rPr lang="ja-JP" altLang="en-US"/>
              <a:pPr>
                <a:defRPr/>
              </a:pPr>
              <a:t>‹#›</a:t>
            </a:fld>
            <a:endParaRPr lang="en-US" altLang="ja-JP" dirty="0"/>
          </a:p>
        </p:txBody>
      </p:sp>
    </p:spTree>
    <p:extLst>
      <p:ext uri="{BB962C8B-B14F-4D97-AF65-F5344CB8AC3E}">
        <p14:creationId xmlns:p14="http://schemas.microsoft.com/office/powerpoint/2010/main" val="76931906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48BD3B18-B6F8-4736-92A7-964A74800E46}"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D690767E-AEC6-41B8-8D99-10BB3DFB2212}" type="slidenum">
              <a:rPr lang="ja-JP" altLang="en-US"/>
              <a:pPr>
                <a:defRPr/>
              </a:pPr>
              <a:t>‹#›</a:t>
            </a:fld>
            <a:endParaRPr lang="en-US" altLang="ja-JP" dirty="0"/>
          </a:p>
        </p:txBody>
      </p:sp>
    </p:spTree>
    <p:extLst>
      <p:ext uri="{BB962C8B-B14F-4D97-AF65-F5344CB8AC3E}">
        <p14:creationId xmlns:p14="http://schemas.microsoft.com/office/powerpoint/2010/main" val="300695073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290CF69E-4BDB-426A-B804-E2C2C6FBE66A}"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91745953-8A2A-44DB-98CB-4AD11097FB15}" type="slidenum">
              <a:rPr lang="ja-JP" altLang="en-US"/>
              <a:pPr>
                <a:defRPr/>
              </a:pPr>
              <a:t>‹#›</a:t>
            </a:fld>
            <a:endParaRPr lang="en-US" altLang="ja-JP" dirty="0"/>
          </a:p>
        </p:txBody>
      </p:sp>
    </p:spTree>
    <p:extLst>
      <p:ext uri="{BB962C8B-B14F-4D97-AF65-F5344CB8AC3E}">
        <p14:creationId xmlns:p14="http://schemas.microsoft.com/office/powerpoint/2010/main" val="393767158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lgn="ctr" eaLnBrk="0" hangingPunct="0">
              <a:defRPr kumimoji="0" b="1">
                <a:latin typeface="Helvetica" charset="0"/>
              </a:defRPr>
            </a:lvl1pPr>
          </a:lstStyle>
          <a:p>
            <a:pPr>
              <a:defRPr/>
            </a:pPr>
            <a:fld id="{942CA252-5A97-4F11-A442-AA9C56E25471}" type="datetimeFigureOut">
              <a:rPr lang="ja-JP" altLang="en-US"/>
              <a:pPr>
                <a:defRPr/>
              </a:pPr>
              <a:t>2016/10/22</a:t>
            </a:fld>
            <a:endParaRPr lang="en-US" altLang="ja-JP" dirty="0"/>
          </a:p>
        </p:txBody>
      </p:sp>
      <p:sp>
        <p:nvSpPr>
          <p:cNvPr id="8" name="フッター プレースホルダ 7"/>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eaLnBrk="0" hangingPunct="0">
              <a:defRPr kumimoji="0" b="1">
                <a:latin typeface="Helvetica" charset="0"/>
              </a:defRPr>
            </a:lvl1pPr>
          </a:lstStyle>
          <a:p>
            <a:pPr>
              <a:defRPr/>
            </a:pPr>
            <a:fld id="{6E9562CD-3BA2-43C0-90C7-C2149512DE27}" type="slidenum">
              <a:rPr lang="ja-JP" altLang="en-US"/>
              <a:pPr>
                <a:defRPr/>
              </a:pPr>
              <a:t>‹#›</a:t>
            </a:fld>
            <a:endParaRPr lang="en-US" altLang="ja-JP" dirty="0"/>
          </a:p>
        </p:txBody>
      </p:sp>
    </p:spTree>
    <p:extLst>
      <p:ext uri="{BB962C8B-B14F-4D97-AF65-F5344CB8AC3E}">
        <p14:creationId xmlns:p14="http://schemas.microsoft.com/office/powerpoint/2010/main" val="190959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461994215"/>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lgn="ctr" eaLnBrk="0" hangingPunct="0">
              <a:defRPr kumimoji="0" b="1">
                <a:latin typeface="Helvetica" charset="0"/>
              </a:defRPr>
            </a:lvl1pPr>
          </a:lstStyle>
          <a:p>
            <a:pPr>
              <a:defRPr/>
            </a:pPr>
            <a:fld id="{F5D12597-27D5-4A41-BF35-F78D9C8194D3}" type="datetimeFigureOut">
              <a:rPr lang="ja-JP" altLang="en-US"/>
              <a:pPr>
                <a:defRPr/>
              </a:pPr>
              <a:t>2016/10/22</a:t>
            </a:fld>
            <a:endParaRPr lang="en-US" altLang="ja-JP" dirty="0"/>
          </a:p>
        </p:txBody>
      </p:sp>
      <p:sp>
        <p:nvSpPr>
          <p:cNvPr id="4" name="フッター プレースホルダ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kumimoji="0" b="1">
                <a:latin typeface="Helvetica" charset="0"/>
              </a:defRPr>
            </a:lvl1pPr>
          </a:lstStyle>
          <a:p>
            <a:pPr>
              <a:defRPr/>
            </a:pPr>
            <a:fld id="{FCA42425-7885-4E71-AB7F-7537E065EBD9}" type="slidenum">
              <a:rPr lang="ja-JP" altLang="en-US"/>
              <a:pPr>
                <a:defRPr/>
              </a:pPr>
              <a:t>‹#›</a:t>
            </a:fld>
            <a:endParaRPr lang="en-US" altLang="ja-JP" dirty="0"/>
          </a:p>
        </p:txBody>
      </p:sp>
    </p:spTree>
    <p:extLst>
      <p:ext uri="{BB962C8B-B14F-4D97-AF65-F5344CB8AC3E}">
        <p14:creationId xmlns:p14="http://schemas.microsoft.com/office/powerpoint/2010/main" val="265630974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lgn="ctr" eaLnBrk="0" hangingPunct="0">
              <a:defRPr kumimoji="0" b="1">
                <a:latin typeface="Helvetica" charset="0"/>
              </a:defRPr>
            </a:lvl1pPr>
          </a:lstStyle>
          <a:p>
            <a:pPr>
              <a:defRPr/>
            </a:pPr>
            <a:fld id="{CFA31563-B197-4586-9A44-7F25F3B5589D}" type="datetimeFigureOut">
              <a:rPr lang="ja-JP" altLang="en-US"/>
              <a:pPr>
                <a:defRPr/>
              </a:pPr>
              <a:t>2016/10/22</a:t>
            </a:fld>
            <a:endParaRPr lang="en-US" altLang="ja-JP" dirty="0"/>
          </a:p>
        </p:txBody>
      </p:sp>
      <p:sp>
        <p:nvSpPr>
          <p:cNvPr id="3" name="フッター プレースホルダ 2"/>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eaLnBrk="0" hangingPunct="0">
              <a:defRPr kumimoji="0" b="1">
                <a:latin typeface="Helvetica" charset="0"/>
              </a:defRPr>
            </a:lvl1pPr>
          </a:lstStyle>
          <a:p>
            <a:pPr>
              <a:defRPr/>
            </a:pPr>
            <a:fld id="{9CDF62D6-500B-4F1D-A008-736D7F76E1B5}" type="slidenum">
              <a:rPr lang="ja-JP" altLang="en-US"/>
              <a:pPr>
                <a:defRPr/>
              </a:pPr>
              <a:t>‹#›</a:t>
            </a:fld>
            <a:endParaRPr lang="en-US" altLang="ja-JP" dirty="0"/>
          </a:p>
        </p:txBody>
      </p:sp>
    </p:spTree>
    <p:extLst>
      <p:ext uri="{BB962C8B-B14F-4D97-AF65-F5344CB8AC3E}">
        <p14:creationId xmlns:p14="http://schemas.microsoft.com/office/powerpoint/2010/main" val="103281941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F797AF66-DEE9-43D7-B437-C418185B4DFF}"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B4AC0952-9943-42E8-BD80-F5190790BB93}" type="slidenum">
              <a:rPr lang="ja-JP" altLang="en-US"/>
              <a:pPr>
                <a:defRPr/>
              </a:pPr>
              <a:t>‹#›</a:t>
            </a:fld>
            <a:endParaRPr lang="en-US" altLang="ja-JP" dirty="0"/>
          </a:p>
        </p:txBody>
      </p:sp>
    </p:spTree>
    <p:extLst>
      <p:ext uri="{BB962C8B-B14F-4D97-AF65-F5344CB8AC3E}">
        <p14:creationId xmlns:p14="http://schemas.microsoft.com/office/powerpoint/2010/main" val="105456657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ctr" eaLnBrk="0" hangingPunct="0">
              <a:defRPr kumimoji="0" b="1">
                <a:latin typeface="Helvetica" charset="0"/>
              </a:defRPr>
            </a:lvl1pPr>
          </a:lstStyle>
          <a:p>
            <a:pPr>
              <a:defRPr/>
            </a:pPr>
            <a:fld id="{1A41F219-FCF1-4C40-BE9C-10ED3EE914FB}" type="datetimeFigureOut">
              <a:rPr lang="ja-JP" altLang="en-US"/>
              <a:pPr>
                <a:defRPr/>
              </a:pPr>
              <a:t>2016/10/22</a:t>
            </a:fld>
            <a:endParaRPr lang="en-US" altLang="ja-JP" dirty="0"/>
          </a:p>
        </p:txBody>
      </p:sp>
      <p:sp>
        <p:nvSpPr>
          <p:cNvPr id="6" name="フッター プレースホルダ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latin typeface="Helvetica" charset="0"/>
              </a:defRPr>
            </a:lvl1pPr>
          </a:lstStyle>
          <a:p>
            <a:pPr>
              <a:defRPr/>
            </a:pPr>
            <a:fld id="{15EF6FD1-D2EF-4FDD-831D-1CCD496DD91B}" type="slidenum">
              <a:rPr lang="ja-JP" altLang="en-US"/>
              <a:pPr>
                <a:defRPr/>
              </a:pPr>
              <a:t>‹#›</a:t>
            </a:fld>
            <a:endParaRPr lang="en-US" altLang="ja-JP" dirty="0"/>
          </a:p>
        </p:txBody>
      </p:sp>
    </p:spTree>
    <p:extLst>
      <p:ext uri="{BB962C8B-B14F-4D97-AF65-F5344CB8AC3E}">
        <p14:creationId xmlns:p14="http://schemas.microsoft.com/office/powerpoint/2010/main" val="332076097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7FD24334-3F98-4628-BD70-E55066FEFFEA}"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6EE28AB7-D6C4-4BDC-AD78-4D07357A9E43}" type="slidenum">
              <a:rPr lang="ja-JP" altLang="en-US"/>
              <a:pPr>
                <a:defRPr/>
              </a:pPr>
              <a:t>‹#›</a:t>
            </a:fld>
            <a:endParaRPr lang="en-US" altLang="ja-JP" dirty="0"/>
          </a:p>
        </p:txBody>
      </p:sp>
    </p:spTree>
    <p:extLst>
      <p:ext uri="{BB962C8B-B14F-4D97-AF65-F5344CB8AC3E}">
        <p14:creationId xmlns:p14="http://schemas.microsoft.com/office/powerpoint/2010/main" val="5137100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6"/>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ctr" eaLnBrk="0" hangingPunct="0">
              <a:defRPr kumimoji="0" b="1">
                <a:latin typeface="Helvetica" charset="0"/>
              </a:defRPr>
            </a:lvl1pPr>
          </a:lstStyle>
          <a:p>
            <a:pPr>
              <a:defRPr/>
            </a:pPr>
            <a:fld id="{D90ED70C-3553-47E0-B271-A8060B98328D}" type="datetimeFigureOut">
              <a:rPr lang="ja-JP" altLang="en-US"/>
              <a:pPr>
                <a:defRPr/>
              </a:pPr>
              <a:t>2016/10/22</a:t>
            </a:fld>
            <a:endParaRPr lang="en-US" altLang="ja-JP" dirty="0"/>
          </a:p>
        </p:txBody>
      </p:sp>
      <p:sp>
        <p:nvSpPr>
          <p:cNvPr id="5" name="フッター プレースホルダ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latin typeface="Helvetica" charset="0"/>
              </a:defRPr>
            </a:lvl1pPr>
          </a:lstStyle>
          <a:p>
            <a:pPr>
              <a:defRPr/>
            </a:pPr>
            <a:fld id="{318AD78C-6E23-4472-8B69-9D726D27F18E}" type="slidenum">
              <a:rPr lang="ja-JP" altLang="en-US"/>
              <a:pPr>
                <a:defRPr/>
              </a:pPr>
              <a:t>‹#›</a:t>
            </a:fld>
            <a:endParaRPr lang="en-US" altLang="ja-JP" dirty="0"/>
          </a:p>
        </p:txBody>
      </p:sp>
    </p:spTree>
    <p:extLst>
      <p:ext uri="{BB962C8B-B14F-4D97-AF65-F5344CB8AC3E}">
        <p14:creationId xmlns:p14="http://schemas.microsoft.com/office/powerpoint/2010/main" val="124889221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D9EA5B61-09E4-4464-BC5E-6F9CB13BD669}"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10AF195-86AF-4446-8E20-D13FE6CDFA42}" type="slidenum">
              <a:rPr lang="ja-JP" altLang="en-US"/>
              <a:pPr>
                <a:defRPr/>
              </a:pPr>
              <a:t>‹#›</a:t>
            </a:fld>
            <a:endParaRPr lang="en-US" altLang="ja-JP" dirty="0"/>
          </a:p>
        </p:txBody>
      </p:sp>
    </p:spTree>
    <p:extLst>
      <p:ext uri="{BB962C8B-B14F-4D97-AF65-F5344CB8AC3E}">
        <p14:creationId xmlns:p14="http://schemas.microsoft.com/office/powerpoint/2010/main" val="360538116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B871B5F3-F66E-42BF-BABE-1F84FC160682}"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0467300B-E2DA-4722-A713-66EAC1B17379}" type="slidenum">
              <a:rPr lang="ja-JP" altLang="en-US"/>
              <a:pPr>
                <a:defRPr/>
              </a:pPr>
              <a:t>‹#›</a:t>
            </a:fld>
            <a:endParaRPr lang="en-US" altLang="ja-JP" dirty="0"/>
          </a:p>
        </p:txBody>
      </p:sp>
    </p:spTree>
    <p:extLst>
      <p:ext uri="{BB962C8B-B14F-4D97-AF65-F5344CB8AC3E}">
        <p14:creationId xmlns:p14="http://schemas.microsoft.com/office/powerpoint/2010/main" val="321774985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B21BB9B8-5E98-47FC-A890-5233BE2A1889}"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ECDCAE50-8747-47FF-B96F-EDFD4855AB18}" type="slidenum">
              <a:rPr lang="ja-JP" altLang="en-US"/>
              <a:pPr>
                <a:defRPr/>
              </a:pPr>
              <a:t>‹#›</a:t>
            </a:fld>
            <a:endParaRPr lang="en-US" altLang="ja-JP" dirty="0"/>
          </a:p>
        </p:txBody>
      </p:sp>
    </p:spTree>
    <p:extLst>
      <p:ext uri="{BB962C8B-B14F-4D97-AF65-F5344CB8AC3E}">
        <p14:creationId xmlns:p14="http://schemas.microsoft.com/office/powerpoint/2010/main" val="397808725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C3164844-AD1D-4588-ADCD-EAB60494E48D}"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35EED977-5C79-41BA-A479-F3683925B22F}" type="slidenum">
              <a:rPr lang="ja-JP" altLang="en-US"/>
              <a:pPr>
                <a:defRPr/>
              </a:pPr>
              <a:t>‹#›</a:t>
            </a:fld>
            <a:endParaRPr lang="en-US" altLang="ja-JP" dirty="0"/>
          </a:p>
        </p:txBody>
      </p:sp>
    </p:spTree>
    <p:extLst>
      <p:ext uri="{BB962C8B-B14F-4D97-AF65-F5344CB8AC3E}">
        <p14:creationId xmlns:p14="http://schemas.microsoft.com/office/powerpoint/2010/main" val="654553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365074117"/>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FD0D87E6-D538-430C-AF07-005AA115BCAE}" type="datetimeFigureOut">
              <a:rPr lang="ja-JP" altLang="en-US"/>
              <a:pPr>
                <a:defRPr/>
              </a:pPr>
              <a:t>2016/10/22</a:t>
            </a:fld>
            <a:endParaRPr lang="en-US" altLang="ja-JP" dirty="0"/>
          </a:p>
        </p:txBody>
      </p:sp>
      <p:sp>
        <p:nvSpPr>
          <p:cNvPr id="8"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3AFDBBB2-16F6-498F-9178-82F040F4361C}" type="slidenum">
              <a:rPr lang="ja-JP" altLang="en-US"/>
              <a:pPr>
                <a:defRPr/>
              </a:pPr>
              <a:t>‹#›</a:t>
            </a:fld>
            <a:endParaRPr lang="en-US" altLang="ja-JP" dirty="0"/>
          </a:p>
        </p:txBody>
      </p:sp>
    </p:spTree>
    <p:extLst>
      <p:ext uri="{BB962C8B-B14F-4D97-AF65-F5344CB8AC3E}">
        <p14:creationId xmlns:p14="http://schemas.microsoft.com/office/powerpoint/2010/main" val="27188546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A57F7EA3-0F72-4758-878D-92177DB71D33}" type="datetimeFigureOut">
              <a:rPr lang="ja-JP" altLang="en-US"/>
              <a:pPr>
                <a:defRPr/>
              </a:pPr>
              <a:t>2016/10/22</a:t>
            </a:fld>
            <a:endParaRPr lang="en-US" altLang="ja-JP" dirty="0"/>
          </a:p>
        </p:txBody>
      </p:sp>
      <p:sp>
        <p:nvSpPr>
          <p:cNvPr id="4"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BC60BBF2-FA4B-4531-94B0-CA01208425AB}" type="slidenum">
              <a:rPr lang="ja-JP" altLang="en-US"/>
              <a:pPr>
                <a:defRPr/>
              </a:pPr>
              <a:t>‹#›</a:t>
            </a:fld>
            <a:endParaRPr lang="en-US" altLang="ja-JP" dirty="0"/>
          </a:p>
        </p:txBody>
      </p:sp>
    </p:spTree>
    <p:extLst>
      <p:ext uri="{BB962C8B-B14F-4D97-AF65-F5344CB8AC3E}">
        <p14:creationId xmlns:p14="http://schemas.microsoft.com/office/powerpoint/2010/main" val="302669685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573F8DF8-46FC-4AEF-899A-1E8C50A0A25A}" type="datetimeFigureOut">
              <a:rPr lang="ja-JP" altLang="en-US"/>
              <a:pPr>
                <a:defRPr/>
              </a:pPr>
              <a:t>2016/10/22</a:t>
            </a:fld>
            <a:endParaRPr lang="en-US" altLang="ja-JP" dirty="0"/>
          </a:p>
        </p:txBody>
      </p:sp>
      <p:sp>
        <p:nvSpPr>
          <p:cNvPr id="3"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F872406-95E4-43D2-8D82-693E261D78AC}" type="slidenum">
              <a:rPr lang="ja-JP" altLang="en-US"/>
              <a:pPr>
                <a:defRPr/>
              </a:pPr>
              <a:t>‹#›</a:t>
            </a:fld>
            <a:endParaRPr lang="en-US" altLang="ja-JP" dirty="0"/>
          </a:p>
        </p:txBody>
      </p:sp>
    </p:spTree>
    <p:extLst>
      <p:ext uri="{BB962C8B-B14F-4D97-AF65-F5344CB8AC3E}">
        <p14:creationId xmlns:p14="http://schemas.microsoft.com/office/powerpoint/2010/main" val="277508164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61" y="27327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2"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2E70CE44-FBCB-4159-BA1E-0886BF7B0FB9}"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F2DC57F-C995-485B-9D43-4F90888EDA5D}" type="slidenum">
              <a:rPr lang="ja-JP" altLang="en-US"/>
              <a:pPr>
                <a:defRPr/>
              </a:pPr>
              <a:t>‹#›</a:t>
            </a:fld>
            <a:endParaRPr lang="en-US" altLang="ja-JP" dirty="0"/>
          </a:p>
        </p:txBody>
      </p:sp>
    </p:spTree>
    <p:extLst>
      <p:ext uri="{BB962C8B-B14F-4D97-AF65-F5344CB8AC3E}">
        <p14:creationId xmlns:p14="http://schemas.microsoft.com/office/powerpoint/2010/main" val="230832882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5FC27533-37B5-494A-AF3E-5CCF4247D2F5}" type="datetimeFigureOut">
              <a:rPr lang="ja-JP" altLang="en-US"/>
              <a:pPr>
                <a:defRPr/>
              </a:pPr>
              <a:t>2016/10/22</a:t>
            </a:fld>
            <a:endParaRPr lang="en-US" altLang="ja-JP" dirty="0"/>
          </a:p>
        </p:txBody>
      </p:sp>
      <p:sp>
        <p:nvSpPr>
          <p:cNvPr id="6"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271423CA-6903-4CFF-BEDC-B9F3EC0D059C}" type="slidenum">
              <a:rPr lang="ja-JP" altLang="en-US"/>
              <a:pPr>
                <a:defRPr/>
              </a:pPr>
              <a:t>‹#›</a:t>
            </a:fld>
            <a:endParaRPr lang="en-US" altLang="ja-JP" dirty="0"/>
          </a:p>
        </p:txBody>
      </p:sp>
    </p:spTree>
    <p:extLst>
      <p:ext uri="{BB962C8B-B14F-4D97-AF65-F5344CB8AC3E}">
        <p14:creationId xmlns:p14="http://schemas.microsoft.com/office/powerpoint/2010/main" val="422711883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555134EB-9CB5-4383-9530-4A42C73058B5}"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70730323-0D34-4C54-868C-6AE9C5FCE794}" type="slidenum">
              <a:rPr lang="ja-JP" altLang="en-US"/>
              <a:pPr>
                <a:defRPr/>
              </a:pPr>
              <a:t>‹#›</a:t>
            </a:fld>
            <a:endParaRPr lang="en-US" altLang="ja-JP" dirty="0"/>
          </a:p>
        </p:txBody>
      </p:sp>
    </p:spTree>
    <p:extLst>
      <p:ext uri="{BB962C8B-B14F-4D97-AF65-F5344CB8AC3E}">
        <p14:creationId xmlns:p14="http://schemas.microsoft.com/office/powerpoint/2010/main" val="419724117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6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86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a:latin typeface="Helvetica" charset="0"/>
              </a:defRPr>
            </a:lvl1pPr>
          </a:lstStyle>
          <a:p>
            <a:pPr>
              <a:defRPr/>
            </a:pPr>
            <a:fld id="{98EA217A-5FC0-40B4-8C59-0D996BCC7887}" type="datetimeFigureOut">
              <a:rPr lang="ja-JP" altLang="en-US"/>
              <a:pPr>
                <a:defRPr/>
              </a:pPr>
              <a:t>2016/10/22</a:t>
            </a:fld>
            <a:endParaRPr lang="en-US" altLang="ja-JP" dirty="0"/>
          </a:p>
        </p:txBody>
      </p:sp>
      <p:sp>
        <p:nvSpPr>
          <p:cNvPr id="5" name="Rectangle 5"/>
          <p:cNvSpPr>
            <a:spLocks noGrp="1" noChangeArrowheads="1"/>
          </p:cNvSpPr>
          <p:nvPr>
            <p:ph type="ftr" sz="quarter" idx="11"/>
          </p:nvPr>
        </p:nvSpPr>
        <p:spPr/>
        <p:txBody>
          <a:bodyPr/>
          <a:lstStyle>
            <a:lvl1pPr eaLnBrk="0" hangingPunct="0">
              <a:defRPr kumimoji="0">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Helvetica" charset="0"/>
              </a:defRPr>
            </a:lvl1pPr>
          </a:lstStyle>
          <a:p>
            <a:pPr>
              <a:defRPr/>
            </a:pPr>
            <a:fld id="{A3EEE559-80A9-4562-803F-679ADFCFC957}" type="slidenum">
              <a:rPr lang="ja-JP" altLang="en-US"/>
              <a:pPr>
                <a:defRPr/>
              </a:pPr>
              <a:t>‹#›</a:t>
            </a:fld>
            <a:endParaRPr lang="en-US" altLang="ja-JP" dirty="0"/>
          </a:p>
        </p:txBody>
      </p:sp>
    </p:spTree>
    <p:extLst>
      <p:ext uri="{BB962C8B-B14F-4D97-AF65-F5344CB8AC3E}">
        <p14:creationId xmlns:p14="http://schemas.microsoft.com/office/powerpoint/2010/main" val="103912309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0"/>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787BF44C-325E-49F6-92F1-BB0961FC5B68}" type="slidenum">
              <a:rPr lang="en-US" altLang="ja-JP"/>
              <a:pPr>
                <a:defRPr/>
              </a:pPr>
              <a:t>‹#›</a:t>
            </a:fld>
            <a:endParaRPr lang="en-US" altLang="ja-JP" dirty="0"/>
          </a:p>
        </p:txBody>
      </p:sp>
    </p:spTree>
    <p:extLst>
      <p:ext uri="{BB962C8B-B14F-4D97-AF65-F5344CB8AC3E}">
        <p14:creationId xmlns:p14="http://schemas.microsoft.com/office/powerpoint/2010/main" val="18950990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D67C53DF-86C7-4DF3-8A6B-185EFA403610}" type="slidenum">
              <a:rPr lang="en-US" altLang="ja-JP"/>
              <a:pPr>
                <a:defRPr/>
              </a:pPr>
              <a:t>‹#›</a:t>
            </a:fld>
            <a:endParaRPr lang="en-US" altLang="ja-JP" dirty="0"/>
          </a:p>
        </p:txBody>
      </p:sp>
    </p:spTree>
    <p:extLst>
      <p:ext uri="{BB962C8B-B14F-4D97-AF65-F5344CB8AC3E}">
        <p14:creationId xmlns:p14="http://schemas.microsoft.com/office/powerpoint/2010/main" val="171465833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96EF9677-8929-4409-BF39-3A5BCA526AFB}" type="slidenum">
              <a:rPr lang="en-US" altLang="ja-JP"/>
              <a:pPr>
                <a:defRPr/>
              </a:pPr>
              <a:t>‹#›</a:t>
            </a:fld>
            <a:endParaRPr lang="en-US" altLang="ja-JP" dirty="0"/>
          </a:p>
        </p:txBody>
      </p:sp>
    </p:spTree>
    <p:extLst>
      <p:ext uri="{BB962C8B-B14F-4D97-AF65-F5344CB8AC3E}">
        <p14:creationId xmlns:p14="http://schemas.microsoft.com/office/powerpoint/2010/main" val="3713628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644011007"/>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49F74C56-B979-492F-B764-2FFBEC6BDEB8}" type="slidenum">
              <a:rPr lang="en-US" altLang="ja-JP"/>
              <a:pPr>
                <a:defRPr/>
              </a:pPr>
              <a:t>‹#›</a:t>
            </a:fld>
            <a:endParaRPr lang="en-US" altLang="ja-JP" dirty="0"/>
          </a:p>
        </p:txBody>
      </p:sp>
    </p:spTree>
    <p:extLst>
      <p:ext uri="{BB962C8B-B14F-4D97-AF65-F5344CB8AC3E}">
        <p14:creationId xmlns:p14="http://schemas.microsoft.com/office/powerpoint/2010/main" val="9648890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19B505B6-1235-4987-9CC6-7BE71FCE52E9}" type="slidenum">
              <a:rPr lang="en-US" altLang="ja-JP"/>
              <a:pPr>
                <a:defRPr/>
              </a:pPr>
              <a:t>‹#›</a:t>
            </a:fld>
            <a:endParaRPr lang="en-US" altLang="ja-JP" dirty="0"/>
          </a:p>
        </p:txBody>
      </p:sp>
    </p:spTree>
    <p:extLst>
      <p:ext uri="{BB962C8B-B14F-4D97-AF65-F5344CB8AC3E}">
        <p14:creationId xmlns:p14="http://schemas.microsoft.com/office/powerpoint/2010/main" val="42155901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ED5289D-B110-4726-ACB6-9A4700E1DB2C}" type="slidenum">
              <a:rPr lang="en-US" altLang="ja-JP"/>
              <a:pPr>
                <a:defRPr/>
              </a:pPr>
              <a:t>‹#›</a:t>
            </a:fld>
            <a:endParaRPr lang="en-US" altLang="ja-JP" dirty="0"/>
          </a:p>
        </p:txBody>
      </p:sp>
    </p:spTree>
    <p:extLst>
      <p:ext uri="{BB962C8B-B14F-4D97-AF65-F5344CB8AC3E}">
        <p14:creationId xmlns:p14="http://schemas.microsoft.com/office/powerpoint/2010/main" val="413825936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143D8212-0131-435B-BB88-8434C4E74545}" type="slidenum">
              <a:rPr lang="en-US" altLang="ja-JP"/>
              <a:pPr>
                <a:defRPr/>
              </a:pPr>
              <a:t>‹#›</a:t>
            </a:fld>
            <a:endParaRPr lang="en-US" altLang="ja-JP" dirty="0"/>
          </a:p>
        </p:txBody>
      </p:sp>
    </p:spTree>
    <p:extLst>
      <p:ext uri="{BB962C8B-B14F-4D97-AF65-F5344CB8AC3E}">
        <p14:creationId xmlns:p14="http://schemas.microsoft.com/office/powerpoint/2010/main" val="344227258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3" y="27308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8D7C27FD-9732-45EF-8C7D-75F7ABE3832D}" type="slidenum">
              <a:rPr lang="en-US" altLang="ja-JP"/>
              <a:pPr>
                <a:defRPr/>
              </a:pPr>
              <a:t>‹#›</a:t>
            </a:fld>
            <a:endParaRPr lang="en-US" altLang="ja-JP" dirty="0"/>
          </a:p>
        </p:txBody>
      </p:sp>
    </p:spTree>
    <p:extLst>
      <p:ext uri="{BB962C8B-B14F-4D97-AF65-F5344CB8AC3E}">
        <p14:creationId xmlns:p14="http://schemas.microsoft.com/office/powerpoint/2010/main" val="300032675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C2BE772E-21A7-44C7-B090-3E3E2FC45E34}" type="slidenum">
              <a:rPr lang="en-US" altLang="ja-JP"/>
              <a:pPr>
                <a:defRPr/>
              </a:pPr>
              <a:t>‹#›</a:t>
            </a:fld>
            <a:endParaRPr lang="en-US" altLang="ja-JP" dirty="0"/>
          </a:p>
        </p:txBody>
      </p:sp>
    </p:spTree>
    <p:extLst>
      <p:ext uri="{BB962C8B-B14F-4D97-AF65-F5344CB8AC3E}">
        <p14:creationId xmlns:p14="http://schemas.microsoft.com/office/powerpoint/2010/main" val="198241506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EE3D406D-FA80-4AB7-A36F-70F3DD926B38}" type="slidenum">
              <a:rPr lang="en-US" altLang="ja-JP"/>
              <a:pPr>
                <a:defRPr/>
              </a:pPr>
              <a:t>‹#›</a:t>
            </a:fld>
            <a:endParaRPr lang="en-US" altLang="ja-JP" dirty="0"/>
          </a:p>
        </p:txBody>
      </p:sp>
    </p:spTree>
    <p:extLst>
      <p:ext uri="{BB962C8B-B14F-4D97-AF65-F5344CB8AC3E}">
        <p14:creationId xmlns:p14="http://schemas.microsoft.com/office/powerpoint/2010/main" val="258165947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7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41CBA12D-E0CC-4654-8497-0B533CF929C0}" type="slidenum">
              <a:rPr lang="en-US" altLang="ja-JP"/>
              <a:pPr>
                <a:defRPr/>
              </a:pPr>
              <a:t>‹#›</a:t>
            </a:fld>
            <a:endParaRPr lang="en-US" altLang="ja-JP" dirty="0"/>
          </a:p>
        </p:txBody>
      </p:sp>
    </p:spTree>
    <p:extLst>
      <p:ext uri="{BB962C8B-B14F-4D97-AF65-F5344CB8AC3E}">
        <p14:creationId xmlns:p14="http://schemas.microsoft.com/office/powerpoint/2010/main" val="147413651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72"/>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38B6B641-978D-4C80-8A0A-D548386EC6C6}" type="slidenum">
              <a:rPr lang="en-US" altLang="ja-JP"/>
              <a:pPr>
                <a:defRPr/>
              </a:pPr>
              <a:t>‹#›</a:t>
            </a:fld>
            <a:endParaRPr lang="en-US" altLang="ja-JP" dirty="0"/>
          </a:p>
        </p:txBody>
      </p:sp>
    </p:spTree>
    <p:extLst>
      <p:ext uri="{BB962C8B-B14F-4D97-AF65-F5344CB8AC3E}">
        <p14:creationId xmlns:p14="http://schemas.microsoft.com/office/powerpoint/2010/main" val="128421230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FD62A6E7-57C8-43F2-A14C-F12D0530C848}" type="slidenum">
              <a:rPr lang="en-US" altLang="ja-JP"/>
              <a:pPr>
                <a:defRPr/>
              </a:pPr>
              <a:t>‹#›</a:t>
            </a:fld>
            <a:endParaRPr lang="en-US" altLang="ja-JP" dirty="0"/>
          </a:p>
        </p:txBody>
      </p:sp>
    </p:spTree>
    <p:extLst>
      <p:ext uri="{BB962C8B-B14F-4D97-AF65-F5344CB8AC3E}">
        <p14:creationId xmlns:p14="http://schemas.microsoft.com/office/powerpoint/2010/main" val="3434712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9" y="0"/>
            <a:ext cx="2160587" cy="61261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250826" y="0"/>
            <a:ext cx="6329363"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962343868"/>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25E4406D-6D20-4586-BD3A-1256D75436CF}" type="slidenum">
              <a:rPr lang="en-US" altLang="ja-JP"/>
              <a:pPr>
                <a:defRPr/>
              </a:pPr>
              <a:t>‹#›</a:t>
            </a:fld>
            <a:endParaRPr lang="en-US" altLang="ja-JP" dirty="0"/>
          </a:p>
        </p:txBody>
      </p:sp>
    </p:spTree>
    <p:extLst>
      <p:ext uri="{BB962C8B-B14F-4D97-AF65-F5344CB8AC3E}">
        <p14:creationId xmlns:p14="http://schemas.microsoft.com/office/powerpoint/2010/main" val="59631092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3E614840-1C25-4C06-B0B4-B58809D15BB8}" type="slidenum">
              <a:rPr lang="en-US" altLang="ja-JP"/>
              <a:pPr>
                <a:defRPr/>
              </a:pPr>
              <a:t>‹#›</a:t>
            </a:fld>
            <a:endParaRPr lang="en-US" altLang="ja-JP" dirty="0"/>
          </a:p>
        </p:txBody>
      </p:sp>
    </p:spTree>
    <p:extLst>
      <p:ext uri="{BB962C8B-B14F-4D97-AF65-F5344CB8AC3E}">
        <p14:creationId xmlns:p14="http://schemas.microsoft.com/office/powerpoint/2010/main" val="332448790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eaLnBrk="0" hangingPunct="0">
              <a:defRPr kumimoji="0" b="1">
                <a:latin typeface="Helvetica" charset="0"/>
              </a:defRPr>
            </a:lvl1pPr>
          </a:lstStyle>
          <a:p>
            <a:pPr>
              <a:defRPr/>
            </a:pPr>
            <a:fld id="{A5B9AA2E-4510-4FB3-8F50-DA800072B43C}" type="slidenum">
              <a:rPr lang="en-US" altLang="ja-JP"/>
              <a:pPr>
                <a:defRPr/>
              </a:pPr>
              <a:t>‹#›</a:t>
            </a:fld>
            <a:endParaRPr lang="en-US" altLang="ja-JP" dirty="0"/>
          </a:p>
        </p:txBody>
      </p:sp>
    </p:spTree>
    <p:extLst>
      <p:ext uri="{BB962C8B-B14F-4D97-AF65-F5344CB8AC3E}">
        <p14:creationId xmlns:p14="http://schemas.microsoft.com/office/powerpoint/2010/main" val="213704301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eaLnBrk="0" hangingPunct="0">
              <a:defRPr kumimoji="0" b="1">
                <a:latin typeface="Helvetica" charset="0"/>
              </a:defRPr>
            </a:lvl1pPr>
          </a:lstStyle>
          <a:p>
            <a:pPr>
              <a:defRPr/>
            </a:pPr>
            <a:fld id="{89DBD487-A618-4A45-89DD-703ABA6B9945}" type="slidenum">
              <a:rPr lang="en-US" altLang="ja-JP"/>
              <a:pPr>
                <a:defRPr/>
              </a:pPr>
              <a:t>‹#›</a:t>
            </a:fld>
            <a:endParaRPr lang="en-US" altLang="ja-JP" dirty="0"/>
          </a:p>
        </p:txBody>
      </p:sp>
    </p:spTree>
    <p:extLst>
      <p:ext uri="{BB962C8B-B14F-4D97-AF65-F5344CB8AC3E}">
        <p14:creationId xmlns:p14="http://schemas.microsoft.com/office/powerpoint/2010/main" val="413609189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eaLnBrk="0" hangingPunct="0">
              <a:defRPr kumimoji="0" b="1">
                <a:latin typeface="Helvetica" charset="0"/>
              </a:defRPr>
            </a:lvl1pPr>
          </a:lstStyle>
          <a:p>
            <a:pPr>
              <a:defRPr/>
            </a:pPr>
            <a:fld id="{310DEB06-685D-4165-9A78-34B4E27D8D87}" type="slidenum">
              <a:rPr lang="en-US" altLang="ja-JP"/>
              <a:pPr>
                <a:defRPr/>
              </a:pPr>
              <a:t>‹#›</a:t>
            </a:fld>
            <a:endParaRPr lang="en-US" altLang="ja-JP" dirty="0"/>
          </a:p>
        </p:txBody>
      </p:sp>
    </p:spTree>
    <p:extLst>
      <p:ext uri="{BB962C8B-B14F-4D97-AF65-F5344CB8AC3E}">
        <p14:creationId xmlns:p14="http://schemas.microsoft.com/office/powerpoint/2010/main" val="123382024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eaLnBrk="0" hangingPunct="0">
              <a:defRPr kumimoji="0" b="1">
                <a:latin typeface="Helvetica" charset="0"/>
              </a:defRPr>
            </a:lvl1pPr>
          </a:lstStyle>
          <a:p>
            <a:pPr>
              <a:defRPr/>
            </a:pPr>
            <a:fld id="{5BBE8E33-8B17-494C-8DF0-3D8B0A3B5F91}" type="slidenum">
              <a:rPr lang="en-US" altLang="ja-JP"/>
              <a:pPr>
                <a:defRPr/>
              </a:pPr>
              <a:t>‹#›</a:t>
            </a:fld>
            <a:endParaRPr lang="en-US" altLang="ja-JP" dirty="0"/>
          </a:p>
        </p:txBody>
      </p:sp>
    </p:spTree>
    <p:extLst>
      <p:ext uri="{BB962C8B-B14F-4D97-AF65-F5344CB8AC3E}">
        <p14:creationId xmlns:p14="http://schemas.microsoft.com/office/powerpoint/2010/main" val="320072640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eaLnBrk="0" hangingPunct="0">
              <a:defRPr kumimoji="0" b="1">
                <a:latin typeface="Helvetica" charset="0"/>
              </a:defRPr>
            </a:lvl1pPr>
          </a:lstStyle>
          <a:p>
            <a:pPr>
              <a:defRPr/>
            </a:pPr>
            <a:fld id="{F36AB209-1B40-4CFC-B825-BB0F95BE9D75}" type="slidenum">
              <a:rPr lang="en-US" altLang="ja-JP"/>
              <a:pPr>
                <a:defRPr/>
              </a:pPr>
              <a:t>‹#›</a:t>
            </a:fld>
            <a:endParaRPr lang="en-US" altLang="ja-JP" dirty="0"/>
          </a:p>
        </p:txBody>
      </p:sp>
    </p:spTree>
    <p:extLst>
      <p:ext uri="{BB962C8B-B14F-4D97-AF65-F5344CB8AC3E}">
        <p14:creationId xmlns:p14="http://schemas.microsoft.com/office/powerpoint/2010/main" val="191422384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eaLnBrk="0" hangingPunct="0">
              <a:defRPr kumimoji="0" b="1">
                <a:latin typeface="Helvetica" charset="0"/>
              </a:defRPr>
            </a:lvl1pPr>
          </a:lstStyle>
          <a:p>
            <a:pPr>
              <a:defRPr/>
            </a:pPr>
            <a:fld id="{BAD6E433-B380-4A07-9169-5161D6C6C626}" type="slidenum">
              <a:rPr lang="en-US" altLang="ja-JP"/>
              <a:pPr>
                <a:defRPr/>
              </a:pPr>
              <a:t>‹#›</a:t>
            </a:fld>
            <a:endParaRPr lang="en-US" altLang="ja-JP" dirty="0"/>
          </a:p>
        </p:txBody>
      </p:sp>
    </p:spTree>
    <p:extLst>
      <p:ext uri="{BB962C8B-B14F-4D97-AF65-F5344CB8AC3E}">
        <p14:creationId xmlns:p14="http://schemas.microsoft.com/office/powerpoint/2010/main" val="342766252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03B0E13F-B059-4D35-81DD-F9EEEE738617}" type="slidenum">
              <a:rPr lang="en-US" altLang="ja-JP"/>
              <a:pPr>
                <a:defRPr/>
              </a:pPr>
              <a:t>‹#›</a:t>
            </a:fld>
            <a:endParaRPr lang="en-US" altLang="ja-JP" dirty="0"/>
          </a:p>
        </p:txBody>
      </p:sp>
    </p:spTree>
    <p:extLst>
      <p:ext uri="{BB962C8B-B14F-4D97-AF65-F5344CB8AC3E}">
        <p14:creationId xmlns:p14="http://schemas.microsoft.com/office/powerpoint/2010/main" val="297860605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eaLnBrk="0" hangingPunct="0">
              <a:defRPr kumimoji="0" b="1">
                <a:latin typeface="Helvetica" charset="0"/>
              </a:defRPr>
            </a:lvl1pPr>
          </a:lstStyle>
          <a:p>
            <a:pPr>
              <a:defRPr/>
            </a:pPr>
            <a:fld id="{AB1840CF-ABA5-4ED1-BC3D-F59B391B4E33}" type="slidenum">
              <a:rPr lang="en-US" altLang="ja-JP"/>
              <a:pPr>
                <a:defRPr/>
              </a:pPr>
              <a:t>‹#›</a:t>
            </a:fld>
            <a:endParaRPr lang="en-US" altLang="ja-JP" dirty="0"/>
          </a:p>
        </p:txBody>
      </p:sp>
    </p:spTree>
    <p:extLst>
      <p:ext uri="{BB962C8B-B14F-4D97-AF65-F5344CB8AC3E}">
        <p14:creationId xmlns:p14="http://schemas.microsoft.com/office/powerpoint/2010/main" val="623613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
            <a:ext cx="8642350" cy="1123951"/>
          </a:xfrm>
        </p:spPr>
        <p:txBody>
          <a:bodyPr/>
          <a:lstStyle/>
          <a:p>
            <a:r>
              <a:rPr lang="ja-JP" altLang="en-US" smtClean="0"/>
              <a:t>マスタ タイトルの書式設定</a:t>
            </a:r>
            <a:endParaRPr lang="en-US"/>
          </a:p>
        </p:txBody>
      </p:sp>
      <p:sp>
        <p:nvSpPr>
          <p:cNvPr id="3" name="表プレースホルダ 2"/>
          <p:cNvSpPr>
            <a:spLocks noGrp="1"/>
          </p:cNvSpPr>
          <p:nvPr>
            <p:ph type="tbl" idx="1"/>
          </p:nvPr>
        </p:nvSpPr>
        <p:spPr>
          <a:xfrm>
            <a:off x="457200" y="1600201"/>
            <a:ext cx="8229600" cy="4525963"/>
          </a:xfrm>
        </p:spPr>
        <p:txBody>
          <a:bodyPr/>
          <a:lstStyle/>
          <a:p>
            <a:pPr lvl="0"/>
            <a:endParaRPr lang="en-US" noProof="0" dirty="0" smtClean="0"/>
          </a:p>
        </p:txBody>
      </p:sp>
    </p:spTree>
    <p:extLst>
      <p:ext uri="{BB962C8B-B14F-4D97-AF65-F5344CB8AC3E}">
        <p14:creationId xmlns:p14="http://schemas.microsoft.com/office/powerpoint/2010/main" val="197133015"/>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eaLnBrk="0" hangingPunct="0">
              <a:defRPr kumimoji="0" b="1">
                <a:latin typeface="Helvetica" charset="0"/>
              </a:defRPr>
            </a:lvl1pPr>
          </a:lstStyle>
          <a:p>
            <a:pPr>
              <a:defRPr/>
            </a:pPr>
            <a:fld id="{C8139D14-5D3B-42B8-848F-85CEE881F32E}" type="slidenum">
              <a:rPr lang="en-US" altLang="ja-JP"/>
              <a:pPr>
                <a:defRPr/>
              </a:pPr>
              <a:t>‹#›</a:t>
            </a:fld>
            <a:endParaRPr lang="en-US" altLang="ja-JP" dirty="0"/>
          </a:p>
        </p:txBody>
      </p:sp>
    </p:spTree>
    <p:extLst>
      <p:ext uri="{BB962C8B-B14F-4D97-AF65-F5344CB8AC3E}">
        <p14:creationId xmlns:p14="http://schemas.microsoft.com/office/powerpoint/2010/main" val="300906780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E19A5D9-3E5F-482F-A59D-7216B6BA4CC7}" type="slidenum">
              <a:rPr lang="en-US" altLang="ja-JP"/>
              <a:pPr>
                <a:defRPr/>
              </a:pPr>
              <a:t>‹#›</a:t>
            </a:fld>
            <a:endParaRPr lang="en-US" altLang="ja-JP" dirty="0"/>
          </a:p>
        </p:txBody>
      </p:sp>
    </p:spTree>
    <p:extLst>
      <p:ext uri="{BB962C8B-B14F-4D97-AF65-F5344CB8AC3E}">
        <p14:creationId xmlns:p14="http://schemas.microsoft.com/office/powerpoint/2010/main" val="49349151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62497A81-8B72-4C65-B20F-40DEEA69D2E8}" type="slidenum">
              <a:rPr lang="en-US" altLang="ja-JP"/>
              <a:pPr>
                <a:defRPr/>
              </a:pPr>
              <a:t>‹#›</a:t>
            </a:fld>
            <a:endParaRPr lang="en-US" altLang="ja-JP" dirty="0"/>
          </a:p>
        </p:txBody>
      </p:sp>
    </p:spTree>
    <p:extLst>
      <p:ext uri="{BB962C8B-B14F-4D97-AF65-F5344CB8AC3E}">
        <p14:creationId xmlns:p14="http://schemas.microsoft.com/office/powerpoint/2010/main" val="418825804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B521D9A2-7A23-4B37-AE87-3EB41643F8FA}" type="slidenum">
              <a:rPr lang="en-US" altLang="ja-JP"/>
              <a:pPr>
                <a:defRPr/>
              </a:pPr>
              <a:t>‹#›</a:t>
            </a:fld>
            <a:endParaRPr lang="en-US" altLang="ja-JP" dirty="0"/>
          </a:p>
        </p:txBody>
      </p:sp>
    </p:spTree>
    <p:extLst>
      <p:ext uri="{BB962C8B-B14F-4D97-AF65-F5344CB8AC3E}">
        <p14:creationId xmlns:p14="http://schemas.microsoft.com/office/powerpoint/2010/main" val="56404622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7357A110-932B-4BEF-A3F8-C448DB64B89D}" type="slidenum">
              <a:rPr lang="en-US" altLang="ja-JP"/>
              <a:pPr>
                <a:defRPr/>
              </a:pPr>
              <a:t>‹#›</a:t>
            </a:fld>
            <a:endParaRPr lang="en-US" altLang="ja-JP" dirty="0"/>
          </a:p>
        </p:txBody>
      </p:sp>
    </p:spTree>
    <p:extLst>
      <p:ext uri="{BB962C8B-B14F-4D97-AF65-F5344CB8AC3E}">
        <p14:creationId xmlns:p14="http://schemas.microsoft.com/office/powerpoint/2010/main" val="248166573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EFB562E7-0C4F-49FA-917C-7FF466E9BA5B}" type="slidenum">
              <a:rPr lang="en-US" altLang="ja-JP"/>
              <a:pPr>
                <a:defRPr/>
              </a:pPr>
              <a:t>‹#›</a:t>
            </a:fld>
            <a:endParaRPr lang="en-US" altLang="ja-JP" dirty="0"/>
          </a:p>
        </p:txBody>
      </p:sp>
    </p:spTree>
    <p:extLst>
      <p:ext uri="{BB962C8B-B14F-4D97-AF65-F5344CB8AC3E}">
        <p14:creationId xmlns:p14="http://schemas.microsoft.com/office/powerpoint/2010/main" val="270483373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3D825874-992D-4FF6-9054-19A9D6E7051B}" type="slidenum">
              <a:rPr lang="en-US" altLang="ja-JP"/>
              <a:pPr>
                <a:defRPr/>
              </a:pPr>
              <a:t>‹#›</a:t>
            </a:fld>
            <a:endParaRPr lang="en-US" altLang="ja-JP" dirty="0"/>
          </a:p>
        </p:txBody>
      </p:sp>
    </p:spTree>
    <p:extLst>
      <p:ext uri="{BB962C8B-B14F-4D97-AF65-F5344CB8AC3E}">
        <p14:creationId xmlns:p14="http://schemas.microsoft.com/office/powerpoint/2010/main" val="237085489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8B7CDBE1-ADBB-4F9C-A69F-63E682E017EF}" type="slidenum">
              <a:rPr lang="en-US" altLang="ja-JP"/>
              <a:pPr>
                <a:defRPr/>
              </a:pPr>
              <a:t>‹#›</a:t>
            </a:fld>
            <a:endParaRPr lang="en-US" altLang="ja-JP" dirty="0"/>
          </a:p>
        </p:txBody>
      </p:sp>
    </p:spTree>
    <p:extLst>
      <p:ext uri="{BB962C8B-B14F-4D97-AF65-F5344CB8AC3E}">
        <p14:creationId xmlns:p14="http://schemas.microsoft.com/office/powerpoint/2010/main" val="4570133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4B8573D8-35C1-4732-B74E-AD957524E4BB}" type="slidenum">
              <a:rPr lang="en-US" altLang="ja-JP"/>
              <a:pPr>
                <a:defRPr/>
              </a:pPr>
              <a:t>‹#›</a:t>
            </a:fld>
            <a:endParaRPr lang="en-US" altLang="ja-JP" dirty="0"/>
          </a:p>
        </p:txBody>
      </p:sp>
    </p:spTree>
    <p:extLst>
      <p:ext uri="{BB962C8B-B14F-4D97-AF65-F5344CB8AC3E}">
        <p14:creationId xmlns:p14="http://schemas.microsoft.com/office/powerpoint/2010/main" val="306121169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A53E8042-5116-420F-8125-2387C8AB9A0F}" type="slidenum">
              <a:rPr lang="en-US" altLang="ja-JP"/>
              <a:pPr>
                <a:defRPr/>
              </a:pPr>
              <a:t>‹#›</a:t>
            </a:fld>
            <a:endParaRPr lang="en-US" altLang="ja-JP" dirty="0"/>
          </a:p>
        </p:txBody>
      </p:sp>
    </p:spTree>
    <p:extLst>
      <p:ext uri="{BB962C8B-B14F-4D97-AF65-F5344CB8AC3E}">
        <p14:creationId xmlns:p14="http://schemas.microsoft.com/office/powerpoint/2010/main" val="369797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74087048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0406132A-1BF1-4350-8354-41B486ABC8CF}" type="slidenum">
              <a:rPr lang="en-US" altLang="ja-JP"/>
              <a:pPr>
                <a:defRPr/>
              </a:pPr>
              <a:t>‹#›</a:t>
            </a:fld>
            <a:endParaRPr lang="en-US" altLang="ja-JP" dirty="0"/>
          </a:p>
        </p:txBody>
      </p:sp>
    </p:spTree>
    <p:extLst>
      <p:ext uri="{BB962C8B-B14F-4D97-AF65-F5344CB8AC3E}">
        <p14:creationId xmlns:p14="http://schemas.microsoft.com/office/powerpoint/2010/main" val="27198785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CDE14B63-EBAC-4BAD-9B0B-EC5772399728}" type="slidenum">
              <a:rPr lang="en-US" altLang="ja-JP"/>
              <a:pPr>
                <a:defRPr/>
              </a:pPr>
              <a:t>‹#›</a:t>
            </a:fld>
            <a:endParaRPr lang="en-US" altLang="ja-JP" dirty="0"/>
          </a:p>
        </p:txBody>
      </p:sp>
    </p:spTree>
    <p:extLst>
      <p:ext uri="{BB962C8B-B14F-4D97-AF65-F5344CB8AC3E}">
        <p14:creationId xmlns:p14="http://schemas.microsoft.com/office/powerpoint/2010/main" val="333729193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gn="ctr" eaLnBrk="0" hangingPunct="0">
              <a:defRPr kumimoji="0" b="1">
                <a:latin typeface="Helvetica"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b="1">
                <a:latin typeface="Helvetica"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b="1">
                <a:latin typeface="Helvetica" charset="0"/>
              </a:defRPr>
            </a:lvl1pPr>
          </a:lstStyle>
          <a:p>
            <a:pPr>
              <a:defRPr/>
            </a:pPr>
            <a:fld id="{E369F91A-C3A3-4EE7-8748-B4A7F7FEDC91}" type="slidenum">
              <a:rPr lang="en-US" altLang="ja-JP"/>
              <a:pPr>
                <a:defRPr/>
              </a:pPr>
              <a:t>‹#›</a:t>
            </a:fld>
            <a:endParaRPr lang="en-US" altLang="ja-JP" dirty="0"/>
          </a:p>
        </p:txBody>
      </p:sp>
    </p:spTree>
    <p:extLst>
      <p:ext uri="{BB962C8B-B14F-4D97-AF65-F5344CB8AC3E}">
        <p14:creationId xmlns:p14="http://schemas.microsoft.com/office/powerpoint/2010/main" val="325166192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72289E8-7C2E-4F86-9D5B-994F0EB9E80B}"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79969554-08D2-478A-B7D8-14FF72ED54EC}" type="slidenum">
              <a:rPr lang="ja-JP" altLang="en-US"/>
              <a:pPr>
                <a:defRPr/>
              </a:pPr>
              <a:t>‹#›</a:t>
            </a:fld>
            <a:endParaRPr lang="ja-JP" altLang="en-US" dirty="0"/>
          </a:p>
        </p:txBody>
      </p:sp>
    </p:spTree>
    <p:extLst>
      <p:ext uri="{BB962C8B-B14F-4D97-AF65-F5344CB8AC3E}">
        <p14:creationId xmlns:p14="http://schemas.microsoft.com/office/powerpoint/2010/main" val="416349453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937F22CD-6927-4980-9A63-9699F35CFB94}"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5B61B78-45CD-4F48-8475-CBE60DEBCC5C}" type="slidenum">
              <a:rPr lang="ja-JP" altLang="en-US"/>
              <a:pPr>
                <a:defRPr/>
              </a:pPr>
              <a:t>‹#›</a:t>
            </a:fld>
            <a:endParaRPr lang="ja-JP" altLang="en-US" dirty="0"/>
          </a:p>
        </p:txBody>
      </p:sp>
    </p:spTree>
    <p:extLst>
      <p:ext uri="{BB962C8B-B14F-4D97-AF65-F5344CB8AC3E}">
        <p14:creationId xmlns:p14="http://schemas.microsoft.com/office/powerpoint/2010/main" val="323562585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6F482A65-9A18-45DF-89E5-7A0DDCBB864D}"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FCD1554-4B8D-454E-8B38-3540AD0841B6}" type="slidenum">
              <a:rPr lang="ja-JP" altLang="en-US"/>
              <a:pPr>
                <a:defRPr/>
              </a:pPr>
              <a:t>‹#›</a:t>
            </a:fld>
            <a:endParaRPr lang="ja-JP" altLang="en-US" dirty="0"/>
          </a:p>
        </p:txBody>
      </p:sp>
    </p:spTree>
    <p:extLst>
      <p:ext uri="{BB962C8B-B14F-4D97-AF65-F5344CB8AC3E}">
        <p14:creationId xmlns:p14="http://schemas.microsoft.com/office/powerpoint/2010/main" val="231703820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813CD1E9-8F02-41E8-9B3E-850EB81FD387}" type="datetimeFigureOut">
              <a:rPr lang="ja-JP" altLang="en-US"/>
              <a:pPr>
                <a:defRPr/>
              </a:pPr>
              <a:t>2016/10/22</a:t>
            </a:fld>
            <a:endParaRPr lang="ja-JP" alt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7DC07A1E-EA5B-4F56-8248-CD5774F70DD0}" type="slidenum">
              <a:rPr lang="ja-JP" altLang="en-US"/>
              <a:pPr>
                <a:defRPr/>
              </a:pPr>
              <a:t>‹#›</a:t>
            </a:fld>
            <a:endParaRPr lang="ja-JP" altLang="en-US" dirty="0"/>
          </a:p>
        </p:txBody>
      </p:sp>
    </p:spTree>
    <p:extLst>
      <p:ext uri="{BB962C8B-B14F-4D97-AF65-F5344CB8AC3E}">
        <p14:creationId xmlns:p14="http://schemas.microsoft.com/office/powerpoint/2010/main" val="151024790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D1F71486-E742-429E-9A65-FD2AE2F79103}" type="datetimeFigureOut">
              <a:rPr lang="ja-JP" altLang="en-US"/>
              <a:pPr>
                <a:defRPr/>
              </a:pPr>
              <a:t>2016/10/22</a:t>
            </a:fld>
            <a:endParaRPr lang="ja-JP" alt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441B64F-A52B-4ED6-8BC0-C7AA7DEDC3B0}" type="slidenum">
              <a:rPr lang="ja-JP" altLang="en-US"/>
              <a:pPr>
                <a:defRPr/>
              </a:pPr>
              <a:t>‹#›</a:t>
            </a:fld>
            <a:endParaRPr lang="ja-JP" altLang="en-US" dirty="0"/>
          </a:p>
        </p:txBody>
      </p:sp>
    </p:spTree>
    <p:extLst>
      <p:ext uri="{BB962C8B-B14F-4D97-AF65-F5344CB8AC3E}">
        <p14:creationId xmlns:p14="http://schemas.microsoft.com/office/powerpoint/2010/main" val="183758831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8339F40-279D-4FB4-9259-7D60E77D790D}" type="datetimeFigureOut">
              <a:rPr lang="ja-JP" altLang="en-US"/>
              <a:pPr>
                <a:defRPr/>
              </a:pPr>
              <a:t>2016/10/22</a:t>
            </a:fld>
            <a:endParaRPr lang="ja-JP" alt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18E98439-E391-4657-A68C-6B8F2A788B26}" type="slidenum">
              <a:rPr lang="ja-JP" altLang="en-US"/>
              <a:pPr>
                <a:defRPr/>
              </a:pPr>
              <a:t>‹#›</a:t>
            </a:fld>
            <a:endParaRPr lang="ja-JP" altLang="en-US" dirty="0"/>
          </a:p>
        </p:txBody>
      </p:sp>
    </p:spTree>
    <p:extLst>
      <p:ext uri="{BB962C8B-B14F-4D97-AF65-F5344CB8AC3E}">
        <p14:creationId xmlns:p14="http://schemas.microsoft.com/office/powerpoint/2010/main" val="6855133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99B6EF4-631D-4441-8ABE-3F36450BA3EF}" type="datetimeFigureOut">
              <a:rPr lang="ja-JP" altLang="en-US"/>
              <a:pPr>
                <a:defRPr/>
              </a:pPr>
              <a:t>2016/10/22</a:t>
            </a:fld>
            <a:endParaRPr lang="ja-JP" alt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DC63600-FC54-4CA2-8652-96852090CA63}" type="slidenum">
              <a:rPr lang="ja-JP" altLang="en-US"/>
              <a:pPr>
                <a:defRPr/>
              </a:pPr>
              <a:t>‹#›</a:t>
            </a:fld>
            <a:endParaRPr lang="ja-JP" altLang="en-US" dirty="0"/>
          </a:p>
        </p:txBody>
      </p:sp>
    </p:spTree>
    <p:extLst>
      <p:ext uri="{BB962C8B-B14F-4D97-AF65-F5344CB8AC3E}">
        <p14:creationId xmlns:p14="http://schemas.microsoft.com/office/powerpoint/2010/main" val="3868452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485392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5AE6BF1E-EB6F-4F60-BBFB-A6DACB287665}" type="datetimeFigureOut">
              <a:rPr lang="ja-JP" altLang="en-US"/>
              <a:pPr>
                <a:defRPr/>
              </a:pPr>
              <a:t>2016/10/22</a:t>
            </a:fld>
            <a:endParaRPr lang="ja-JP" alt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54F8331C-C7F5-4C2A-B237-49E0486B3795}" type="slidenum">
              <a:rPr lang="ja-JP" altLang="en-US"/>
              <a:pPr>
                <a:defRPr/>
              </a:pPr>
              <a:t>‹#›</a:t>
            </a:fld>
            <a:endParaRPr lang="ja-JP" altLang="en-US" dirty="0"/>
          </a:p>
        </p:txBody>
      </p:sp>
    </p:spTree>
    <p:extLst>
      <p:ext uri="{BB962C8B-B14F-4D97-AF65-F5344CB8AC3E}">
        <p14:creationId xmlns:p14="http://schemas.microsoft.com/office/powerpoint/2010/main" val="35857643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D702991-3615-47F1-BE31-5D0FA133DADE}" type="datetimeFigureOut">
              <a:rPr lang="ja-JP" altLang="en-US"/>
              <a:pPr>
                <a:defRPr/>
              </a:pPr>
              <a:t>2016/10/22</a:t>
            </a:fld>
            <a:endParaRPr lang="ja-JP" alt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193555E-0DAA-4A19-8906-E42EAACBAA9E}" type="slidenum">
              <a:rPr lang="ja-JP" altLang="en-US"/>
              <a:pPr>
                <a:defRPr/>
              </a:pPr>
              <a:t>‹#›</a:t>
            </a:fld>
            <a:endParaRPr lang="ja-JP" altLang="en-US" dirty="0"/>
          </a:p>
        </p:txBody>
      </p:sp>
    </p:spTree>
    <p:extLst>
      <p:ext uri="{BB962C8B-B14F-4D97-AF65-F5344CB8AC3E}">
        <p14:creationId xmlns:p14="http://schemas.microsoft.com/office/powerpoint/2010/main" val="235870769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0B2E306-A51F-4FF3-9547-1791A45A01B2}"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E202219-6C04-4DAD-A354-AEA2746CC801}" type="slidenum">
              <a:rPr lang="ja-JP" altLang="en-US"/>
              <a:pPr>
                <a:defRPr/>
              </a:pPr>
              <a:t>‹#›</a:t>
            </a:fld>
            <a:endParaRPr lang="ja-JP" altLang="en-US" dirty="0"/>
          </a:p>
        </p:txBody>
      </p:sp>
    </p:spTree>
    <p:extLst>
      <p:ext uri="{BB962C8B-B14F-4D97-AF65-F5344CB8AC3E}">
        <p14:creationId xmlns:p14="http://schemas.microsoft.com/office/powerpoint/2010/main" val="73951003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68731F2-82FF-493A-AD1D-5B98A2B4F69F}" type="datetimeFigureOut">
              <a:rPr lang="ja-JP" altLang="en-US"/>
              <a:pPr>
                <a:defRPr/>
              </a:pPr>
              <a:t>2016/10/22</a:t>
            </a:fld>
            <a:endParaRPr lang="ja-JP" alt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19EC8A4-FCCF-4BA8-BDB2-CA0B91179022}" type="slidenum">
              <a:rPr lang="ja-JP" altLang="en-US"/>
              <a:pPr>
                <a:defRPr/>
              </a:pPr>
              <a:t>‹#›</a:t>
            </a:fld>
            <a:endParaRPr lang="ja-JP" altLang="en-US" dirty="0"/>
          </a:p>
        </p:txBody>
      </p:sp>
    </p:spTree>
    <p:extLst>
      <p:ext uri="{BB962C8B-B14F-4D97-AF65-F5344CB8AC3E}">
        <p14:creationId xmlns:p14="http://schemas.microsoft.com/office/powerpoint/2010/main" val="73242966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049FE247-A535-4509-A304-06B6258A2059}" type="slidenum">
              <a:rPr lang="en-US" altLang="ja-JP"/>
              <a:pPr>
                <a:defRPr/>
              </a:pPr>
              <a:t>‹#›</a:t>
            </a:fld>
            <a:endParaRPr lang="en-US" altLang="ja-JP" dirty="0"/>
          </a:p>
        </p:txBody>
      </p:sp>
    </p:spTree>
    <p:extLst>
      <p:ext uri="{BB962C8B-B14F-4D97-AF65-F5344CB8AC3E}">
        <p14:creationId xmlns:p14="http://schemas.microsoft.com/office/powerpoint/2010/main" val="147231360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56BC4B5F-4283-4FFF-83AF-080675E27B07}" type="slidenum">
              <a:rPr lang="en-US" altLang="ja-JP"/>
              <a:pPr>
                <a:defRPr/>
              </a:pPr>
              <a:t>‹#›</a:t>
            </a:fld>
            <a:endParaRPr lang="en-US" altLang="ja-JP" dirty="0"/>
          </a:p>
        </p:txBody>
      </p:sp>
    </p:spTree>
    <p:extLst>
      <p:ext uri="{BB962C8B-B14F-4D97-AF65-F5344CB8AC3E}">
        <p14:creationId xmlns:p14="http://schemas.microsoft.com/office/powerpoint/2010/main" val="173263863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7F537451-665F-4E01-820C-BC56C583F228}" type="slidenum">
              <a:rPr lang="en-US" altLang="ja-JP"/>
              <a:pPr>
                <a:defRPr/>
              </a:pPr>
              <a:t>‹#›</a:t>
            </a:fld>
            <a:endParaRPr lang="en-US" altLang="ja-JP" dirty="0"/>
          </a:p>
        </p:txBody>
      </p:sp>
    </p:spTree>
    <p:extLst>
      <p:ext uri="{BB962C8B-B14F-4D97-AF65-F5344CB8AC3E}">
        <p14:creationId xmlns:p14="http://schemas.microsoft.com/office/powerpoint/2010/main" val="424848543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pPr>
              <a:defRPr/>
            </a:pPr>
            <a:fld id="{0E6D0E57-D20D-4B14-B72C-5304DB82BC3D}" type="slidenum">
              <a:rPr lang="en-US" altLang="ja-JP"/>
              <a:pPr>
                <a:defRPr/>
              </a:pPr>
              <a:t>‹#›</a:t>
            </a:fld>
            <a:endParaRPr lang="en-US" altLang="ja-JP" dirty="0"/>
          </a:p>
        </p:txBody>
      </p:sp>
    </p:spTree>
    <p:extLst>
      <p:ext uri="{BB962C8B-B14F-4D97-AF65-F5344CB8AC3E}">
        <p14:creationId xmlns:p14="http://schemas.microsoft.com/office/powerpoint/2010/main" val="143857833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b="1"/>
            </a:lvl1pPr>
          </a:lstStyle>
          <a:p>
            <a:pPr>
              <a:defRPr/>
            </a:pPr>
            <a:fld id="{1851963B-4228-442A-983B-60A1D29A9A85}" type="slidenum">
              <a:rPr lang="en-US" altLang="ja-JP"/>
              <a:pPr>
                <a:defRPr/>
              </a:pPr>
              <a:t>‹#›</a:t>
            </a:fld>
            <a:endParaRPr lang="en-US" altLang="ja-JP" dirty="0"/>
          </a:p>
        </p:txBody>
      </p:sp>
    </p:spTree>
    <p:extLst>
      <p:ext uri="{BB962C8B-B14F-4D97-AF65-F5344CB8AC3E}">
        <p14:creationId xmlns:p14="http://schemas.microsoft.com/office/powerpoint/2010/main" val="10155114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pPr>
              <a:defRPr/>
            </a:pPr>
            <a:fld id="{60A9CB3C-D69B-4872-BE2D-A7DEC29C79FE}" type="slidenum">
              <a:rPr lang="en-US" altLang="ja-JP"/>
              <a:pPr>
                <a:defRPr/>
              </a:pPr>
              <a:t>‹#›</a:t>
            </a:fld>
            <a:endParaRPr lang="en-US" altLang="ja-JP" dirty="0"/>
          </a:p>
        </p:txBody>
      </p:sp>
    </p:spTree>
    <p:extLst>
      <p:ext uri="{BB962C8B-B14F-4D97-AF65-F5344CB8AC3E}">
        <p14:creationId xmlns:p14="http://schemas.microsoft.com/office/powerpoint/2010/main" val="375590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19846385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b="1"/>
            </a:lvl1pPr>
          </a:lstStyle>
          <a:p>
            <a:pPr>
              <a:defRPr/>
            </a:pPr>
            <a:fld id="{9EBE4BFF-340E-42BE-BBCD-26CA9751E48C}" type="slidenum">
              <a:rPr lang="en-US" altLang="ja-JP"/>
              <a:pPr>
                <a:defRPr/>
              </a:pPr>
              <a:t>‹#›</a:t>
            </a:fld>
            <a:endParaRPr lang="en-US" altLang="ja-JP" dirty="0"/>
          </a:p>
        </p:txBody>
      </p:sp>
    </p:spTree>
    <p:extLst>
      <p:ext uri="{BB962C8B-B14F-4D97-AF65-F5344CB8AC3E}">
        <p14:creationId xmlns:p14="http://schemas.microsoft.com/office/powerpoint/2010/main" val="236086888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pPr>
              <a:defRPr/>
            </a:pPr>
            <a:fld id="{9B0C407D-20EE-410A-872A-0BFDE534DA1F}" type="slidenum">
              <a:rPr lang="en-US" altLang="ja-JP"/>
              <a:pPr>
                <a:defRPr/>
              </a:pPr>
              <a:t>‹#›</a:t>
            </a:fld>
            <a:endParaRPr lang="en-US" altLang="ja-JP" dirty="0"/>
          </a:p>
        </p:txBody>
      </p:sp>
    </p:spTree>
    <p:extLst>
      <p:ext uri="{BB962C8B-B14F-4D97-AF65-F5344CB8AC3E}">
        <p14:creationId xmlns:p14="http://schemas.microsoft.com/office/powerpoint/2010/main" val="164999090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pPr>
              <a:defRPr/>
            </a:pPr>
            <a:fld id="{D31A023E-1F54-4785-89DD-141B04466BD5}" type="slidenum">
              <a:rPr lang="en-US" altLang="ja-JP"/>
              <a:pPr>
                <a:defRPr/>
              </a:pPr>
              <a:t>‹#›</a:t>
            </a:fld>
            <a:endParaRPr lang="en-US" altLang="ja-JP" dirty="0"/>
          </a:p>
        </p:txBody>
      </p:sp>
    </p:spTree>
    <p:extLst>
      <p:ext uri="{BB962C8B-B14F-4D97-AF65-F5344CB8AC3E}">
        <p14:creationId xmlns:p14="http://schemas.microsoft.com/office/powerpoint/2010/main" val="5599424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D87ABCF8-06CB-4AE0-8F43-A0AD3D5A538E}" type="slidenum">
              <a:rPr lang="en-US" altLang="ja-JP"/>
              <a:pPr>
                <a:defRPr/>
              </a:pPr>
              <a:t>‹#›</a:t>
            </a:fld>
            <a:endParaRPr lang="en-US" altLang="ja-JP" dirty="0"/>
          </a:p>
        </p:txBody>
      </p:sp>
    </p:spTree>
    <p:extLst>
      <p:ext uri="{BB962C8B-B14F-4D97-AF65-F5344CB8AC3E}">
        <p14:creationId xmlns:p14="http://schemas.microsoft.com/office/powerpoint/2010/main" val="246275692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67C10F1E-A294-4305-965C-E3F3DF5D98B3}" type="slidenum">
              <a:rPr lang="en-US" altLang="ja-JP"/>
              <a:pPr>
                <a:defRPr/>
              </a:pPr>
              <a:t>‹#›</a:t>
            </a:fld>
            <a:endParaRPr lang="en-US" altLang="ja-JP" dirty="0"/>
          </a:p>
        </p:txBody>
      </p:sp>
    </p:spTree>
    <p:extLst>
      <p:ext uri="{BB962C8B-B14F-4D97-AF65-F5344CB8AC3E}">
        <p14:creationId xmlns:p14="http://schemas.microsoft.com/office/powerpoint/2010/main" val="140286101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5"/>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pPr>
              <a:defRPr/>
            </a:pPr>
            <a:fld id="{3D1BC87A-660E-421C-A8DC-5E4ACE35E902}" type="slidenum">
              <a:rPr lang="en-US" altLang="ja-JP"/>
              <a:pPr>
                <a:defRPr/>
              </a:pPr>
              <a:t>‹#›</a:t>
            </a:fld>
            <a:endParaRPr lang="en-US" altLang="ja-JP" dirty="0"/>
          </a:p>
        </p:txBody>
      </p:sp>
    </p:spTree>
    <p:extLst>
      <p:ext uri="{BB962C8B-B14F-4D97-AF65-F5344CB8AC3E}">
        <p14:creationId xmlns:p14="http://schemas.microsoft.com/office/powerpoint/2010/main" val="170304747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1"/>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95"/>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7"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8" name="Rectangle 6"/>
          <p:cNvSpPr>
            <a:spLocks noGrp="1" noChangeArrowheads="1"/>
          </p:cNvSpPr>
          <p:nvPr>
            <p:ph type="sldNum" sz="quarter" idx="12"/>
          </p:nvPr>
        </p:nvSpPr>
        <p:spPr/>
        <p:txBody>
          <a:bodyPr/>
          <a:lstStyle>
            <a:lvl1pPr eaLnBrk="0" hangingPunct="0">
              <a:defRPr b="1"/>
            </a:lvl1pPr>
          </a:lstStyle>
          <a:p>
            <a:pPr>
              <a:defRPr/>
            </a:pPr>
            <a:fld id="{880328C1-8DEC-4529-8EFD-6A2B2D221921}" type="slidenum">
              <a:rPr lang="en-US" altLang="ja-JP"/>
              <a:pPr>
                <a:defRPr/>
              </a:pPr>
              <a:t>‹#›</a:t>
            </a:fld>
            <a:endParaRPr lang="en-US" altLang="ja-JP" dirty="0"/>
          </a:p>
        </p:txBody>
      </p:sp>
    </p:spTree>
    <p:extLst>
      <p:ext uri="{BB962C8B-B14F-4D97-AF65-F5344CB8AC3E}">
        <p14:creationId xmlns:p14="http://schemas.microsoft.com/office/powerpoint/2010/main" val="306341579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7"/>
            <a:ext cx="8229600" cy="4525963"/>
          </a:xfrm>
        </p:spPr>
        <p:txBody>
          <a:bodyPr/>
          <a:lstStyle/>
          <a:p>
            <a:pPr lvl="0"/>
            <a:endParaRPr lang="ja-JP" altLang="en-US" noProof="0" dirty="0"/>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pPr>
              <a:defRPr/>
            </a:pPr>
            <a:fld id="{21CF9976-EA8D-468B-8971-8A781E044930}" type="slidenum">
              <a:rPr lang="en-US" altLang="ja-JP"/>
              <a:pPr>
                <a:defRPr/>
              </a:pPr>
              <a:t>‹#›</a:t>
            </a:fld>
            <a:endParaRPr lang="en-US" altLang="ja-JP" dirty="0"/>
          </a:p>
        </p:txBody>
      </p:sp>
    </p:spTree>
    <p:extLst>
      <p:ext uri="{BB962C8B-B14F-4D97-AF65-F5344CB8AC3E}">
        <p14:creationId xmlns:p14="http://schemas.microsoft.com/office/powerpoint/2010/main" val="97776622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85CE801-060B-4884-B7F9-7DE64C8F3E54}" type="slidenum">
              <a:rPr lang="en-US" altLang="ja-JP"/>
              <a:pPr>
                <a:defRPr/>
              </a:pPr>
              <a:t>‹#›</a:t>
            </a:fld>
            <a:endParaRPr lang="en-US" altLang="ja-JP" dirty="0"/>
          </a:p>
        </p:txBody>
      </p:sp>
    </p:spTree>
    <p:extLst>
      <p:ext uri="{BB962C8B-B14F-4D97-AF65-F5344CB8AC3E}">
        <p14:creationId xmlns:p14="http://schemas.microsoft.com/office/powerpoint/2010/main" val="371465980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0F0CADC-5623-4D39-A4EB-D207940DBD35}" type="slidenum">
              <a:rPr lang="en-US" altLang="ja-JP"/>
              <a:pPr>
                <a:defRPr/>
              </a:pPr>
              <a:t>‹#›</a:t>
            </a:fld>
            <a:endParaRPr lang="en-US" altLang="ja-JP" dirty="0"/>
          </a:p>
        </p:txBody>
      </p:sp>
    </p:spTree>
    <p:extLst>
      <p:ext uri="{BB962C8B-B14F-4D97-AF65-F5344CB8AC3E}">
        <p14:creationId xmlns:p14="http://schemas.microsoft.com/office/powerpoint/2010/main" val="98095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393"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529" y="1114432"/>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p:txBody>
          <a:bodyPr/>
          <a:lstStyle>
            <a:lvl1pPr>
              <a:defRPr kumimoji="1"/>
            </a:lvl1pPr>
          </a:lstStyle>
          <a:p>
            <a:pPr>
              <a:defRPr/>
            </a:pPr>
            <a:fld id="{961D831E-BCE5-47F0-BB29-FC7B715137B6}" type="slidenum">
              <a:rPr lang="en-US" altLang="ja-JP"/>
              <a:pPr>
                <a:defRPr/>
              </a:pPr>
              <a:t>‹#›</a:t>
            </a:fld>
            <a:endParaRPr lang="en-US" altLang="ja-JP" dirty="0"/>
          </a:p>
        </p:txBody>
      </p:sp>
    </p:spTree>
    <p:extLst>
      <p:ext uri="{BB962C8B-B14F-4D97-AF65-F5344CB8AC3E}">
        <p14:creationId xmlns:p14="http://schemas.microsoft.com/office/powerpoint/2010/main" val="284940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6612218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A324722-C637-4CDA-AE44-AFBF1D733771}" type="slidenum">
              <a:rPr lang="en-US" altLang="ja-JP"/>
              <a:pPr>
                <a:defRPr/>
              </a:pPr>
              <a:t>‹#›</a:t>
            </a:fld>
            <a:endParaRPr lang="en-US" altLang="ja-JP" dirty="0"/>
          </a:p>
        </p:txBody>
      </p:sp>
    </p:spTree>
    <p:extLst>
      <p:ext uri="{BB962C8B-B14F-4D97-AF65-F5344CB8AC3E}">
        <p14:creationId xmlns:p14="http://schemas.microsoft.com/office/powerpoint/2010/main" val="245471712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8954381-D328-4D80-A0D2-E0C14142813E}" type="slidenum">
              <a:rPr lang="en-US" altLang="ja-JP"/>
              <a:pPr>
                <a:defRPr/>
              </a:pPr>
              <a:t>‹#›</a:t>
            </a:fld>
            <a:endParaRPr lang="en-US" altLang="ja-JP" dirty="0"/>
          </a:p>
        </p:txBody>
      </p:sp>
    </p:spTree>
    <p:extLst>
      <p:ext uri="{BB962C8B-B14F-4D97-AF65-F5344CB8AC3E}">
        <p14:creationId xmlns:p14="http://schemas.microsoft.com/office/powerpoint/2010/main" val="38468239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9D267868-132B-4CA2-8FD6-E2CA99C8357D}" type="slidenum">
              <a:rPr lang="en-US" altLang="ja-JP"/>
              <a:pPr>
                <a:defRPr/>
              </a:pPr>
              <a:t>‹#›</a:t>
            </a:fld>
            <a:endParaRPr lang="en-US" altLang="ja-JP" dirty="0"/>
          </a:p>
        </p:txBody>
      </p:sp>
    </p:spTree>
    <p:extLst>
      <p:ext uri="{BB962C8B-B14F-4D97-AF65-F5344CB8AC3E}">
        <p14:creationId xmlns:p14="http://schemas.microsoft.com/office/powerpoint/2010/main" val="390638464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642878E-751F-4608-9E6C-F33611C6F5EB}" type="slidenum">
              <a:rPr lang="en-US" altLang="ja-JP"/>
              <a:pPr>
                <a:defRPr/>
              </a:pPr>
              <a:t>‹#›</a:t>
            </a:fld>
            <a:endParaRPr lang="en-US" altLang="ja-JP" dirty="0"/>
          </a:p>
        </p:txBody>
      </p:sp>
    </p:spTree>
    <p:extLst>
      <p:ext uri="{BB962C8B-B14F-4D97-AF65-F5344CB8AC3E}">
        <p14:creationId xmlns:p14="http://schemas.microsoft.com/office/powerpoint/2010/main" val="10347530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E4EBEF2-E86C-428F-B0BB-2CCDA3D35B5A}" type="slidenum">
              <a:rPr lang="en-US" altLang="ja-JP"/>
              <a:pPr>
                <a:defRPr/>
              </a:pPr>
              <a:t>‹#›</a:t>
            </a:fld>
            <a:endParaRPr lang="en-US" altLang="ja-JP" dirty="0"/>
          </a:p>
        </p:txBody>
      </p:sp>
    </p:spTree>
    <p:extLst>
      <p:ext uri="{BB962C8B-B14F-4D97-AF65-F5344CB8AC3E}">
        <p14:creationId xmlns:p14="http://schemas.microsoft.com/office/powerpoint/2010/main" val="377573750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DFA9133-9390-4AC4-B2AF-DF653365A65E}" type="slidenum">
              <a:rPr lang="en-US" altLang="ja-JP"/>
              <a:pPr>
                <a:defRPr/>
              </a:pPr>
              <a:t>‹#›</a:t>
            </a:fld>
            <a:endParaRPr lang="en-US" altLang="ja-JP" dirty="0"/>
          </a:p>
        </p:txBody>
      </p:sp>
    </p:spTree>
    <p:extLst>
      <p:ext uri="{BB962C8B-B14F-4D97-AF65-F5344CB8AC3E}">
        <p14:creationId xmlns:p14="http://schemas.microsoft.com/office/powerpoint/2010/main" val="10500528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FD24136-3192-4D73-8A8C-8F8FD619EF04}" type="slidenum">
              <a:rPr lang="en-US" altLang="ja-JP"/>
              <a:pPr>
                <a:defRPr/>
              </a:pPr>
              <a:t>‹#›</a:t>
            </a:fld>
            <a:endParaRPr lang="en-US" altLang="ja-JP" dirty="0"/>
          </a:p>
        </p:txBody>
      </p:sp>
    </p:spTree>
    <p:extLst>
      <p:ext uri="{BB962C8B-B14F-4D97-AF65-F5344CB8AC3E}">
        <p14:creationId xmlns:p14="http://schemas.microsoft.com/office/powerpoint/2010/main" val="179704812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2640A60-18FF-4491-B7C8-8CD8B7A6CB3A}" type="slidenum">
              <a:rPr lang="en-US" altLang="ja-JP"/>
              <a:pPr>
                <a:defRPr/>
              </a:pPr>
              <a:t>‹#›</a:t>
            </a:fld>
            <a:endParaRPr lang="en-US" altLang="ja-JP" dirty="0"/>
          </a:p>
        </p:txBody>
      </p:sp>
    </p:spTree>
    <p:extLst>
      <p:ext uri="{BB962C8B-B14F-4D97-AF65-F5344CB8AC3E}">
        <p14:creationId xmlns:p14="http://schemas.microsoft.com/office/powerpoint/2010/main" val="126575426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80AB1C5-ADA0-45A4-A1FB-8ACEDDAD8FD2}" type="slidenum">
              <a:rPr lang="en-US" altLang="ja-JP"/>
              <a:pPr>
                <a:defRPr/>
              </a:pPr>
              <a:t>‹#›</a:t>
            </a:fld>
            <a:endParaRPr lang="en-US" altLang="ja-JP" dirty="0"/>
          </a:p>
        </p:txBody>
      </p:sp>
    </p:spTree>
    <p:extLst>
      <p:ext uri="{BB962C8B-B14F-4D97-AF65-F5344CB8AC3E}">
        <p14:creationId xmlns:p14="http://schemas.microsoft.com/office/powerpoint/2010/main" val="92304013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4D8E8B23-0841-4949-8AEE-F0CE0D73E373}" type="slidenum">
              <a:rPr lang="en-US" altLang="ja-JP"/>
              <a:pPr>
                <a:defRPr/>
              </a:pPr>
              <a:t>‹#›</a:t>
            </a:fld>
            <a:endParaRPr lang="en-US" altLang="ja-JP" dirty="0"/>
          </a:p>
        </p:txBody>
      </p:sp>
    </p:spTree>
    <p:extLst>
      <p:ext uri="{BB962C8B-B14F-4D97-AF65-F5344CB8AC3E}">
        <p14:creationId xmlns:p14="http://schemas.microsoft.com/office/powerpoint/2010/main" val="616935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4264467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16C0FFC-7425-4DF2-85DC-A9D9ECB8CF5E}" type="slidenum">
              <a:rPr lang="en-US" altLang="ja-JP"/>
              <a:pPr>
                <a:defRPr/>
              </a:pPr>
              <a:t>‹#›</a:t>
            </a:fld>
            <a:endParaRPr lang="en-US" altLang="ja-JP" dirty="0"/>
          </a:p>
        </p:txBody>
      </p:sp>
    </p:spTree>
    <p:extLst>
      <p:ext uri="{BB962C8B-B14F-4D97-AF65-F5344CB8AC3E}">
        <p14:creationId xmlns:p14="http://schemas.microsoft.com/office/powerpoint/2010/main" val="199060465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4CE20C7-EB39-4417-8571-464A90455800}" type="slidenum">
              <a:rPr lang="en-US" altLang="ja-JP"/>
              <a:pPr>
                <a:defRPr/>
              </a:pPr>
              <a:t>‹#›</a:t>
            </a:fld>
            <a:endParaRPr lang="en-US" altLang="ja-JP" dirty="0"/>
          </a:p>
        </p:txBody>
      </p:sp>
    </p:spTree>
    <p:extLst>
      <p:ext uri="{BB962C8B-B14F-4D97-AF65-F5344CB8AC3E}">
        <p14:creationId xmlns:p14="http://schemas.microsoft.com/office/powerpoint/2010/main" val="401207664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A8DCD0F-AB1C-491D-B9F9-64ABD047D7B5}" type="slidenum">
              <a:rPr lang="en-US" altLang="ja-JP"/>
              <a:pPr>
                <a:defRPr/>
              </a:pPr>
              <a:t>‹#›</a:t>
            </a:fld>
            <a:endParaRPr lang="en-US" altLang="ja-JP" dirty="0"/>
          </a:p>
        </p:txBody>
      </p:sp>
    </p:spTree>
    <p:extLst>
      <p:ext uri="{BB962C8B-B14F-4D97-AF65-F5344CB8AC3E}">
        <p14:creationId xmlns:p14="http://schemas.microsoft.com/office/powerpoint/2010/main" val="84760462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9B741B11-363B-4DF3-8549-AD5EFF367006}" type="slidenum">
              <a:rPr lang="en-US" altLang="ja-JP"/>
              <a:pPr>
                <a:defRPr/>
              </a:pPr>
              <a:t>‹#›</a:t>
            </a:fld>
            <a:endParaRPr lang="en-US" altLang="ja-JP" dirty="0"/>
          </a:p>
        </p:txBody>
      </p:sp>
    </p:spTree>
    <p:extLst>
      <p:ext uri="{BB962C8B-B14F-4D97-AF65-F5344CB8AC3E}">
        <p14:creationId xmlns:p14="http://schemas.microsoft.com/office/powerpoint/2010/main" val="88546088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A5D35734-AF16-4C9B-B645-48C6552AEE1D}" type="slidenum">
              <a:rPr lang="en-US" altLang="ja-JP"/>
              <a:pPr>
                <a:defRPr/>
              </a:pPr>
              <a:t>‹#›</a:t>
            </a:fld>
            <a:endParaRPr lang="en-US" altLang="ja-JP" dirty="0"/>
          </a:p>
        </p:txBody>
      </p:sp>
    </p:spTree>
    <p:extLst>
      <p:ext uri="{BB962C8B-B14F-4D97-AF65-F5344CB8AC3E}">
        <p14:creationId xmlns:p14="http://schemas.microsoft.com/office/powerpoint/2010/main" val="148630759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3ADEC12-884B-46E4-A5B7-5EC262655B8F}" type="slidenum">
              <a:rPr lang="en-US" altLang="ja-JP"/>
              <a:pPr>
                <a:defRPr/>
              </a:pPr>
              <a:t>‹#›</a:t>
            </a:fld>
            <a:endParaRPr lang="en-US" altLang="ja-JP" dirty="0"/>
          </a:p>
        </p:txBody>
      </p:sp>
    </p:spTree>
    <p:extLst>
      <p:ext uri="{BB962C8B-B14F-4D97-AF65-F5344CB8AC3E}">
        <p14:creationId xmlns:p14="http://schemas.microsoft.com/office/powerpoint/2010/main" val="273508072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C4F9855-F1B0-41EF-A01E-34B3E434C57E}" type="slidenum">
              <a:rPr lang="en-US" altLang="ja-JP"/>
              <a:pPr>
                <a:defRPr/>
              </a:pPr>
              <a:t>‹#›</a:t>
            </a:fld>
            <a:endParaRPr lang="en-US" altLang="ja-JP" dirty="0"/>
          </a:p>
        </p:txBody>
      </p:sp>
    </p:spTree>
    <p:extLst>
      <p:ext uri="{BB962C8B-B14F-4D97-AF65-F5344CB8AC3E}">
        <p14:creationId xmlns:p14="http://schemas.microsoft.com/office/powerpoint/2010/main" val="9865579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2B42279E-3327-458F-B953-DE18492C1B96}" type="slidenum">
              <a:rPr lang="en-US" altLang="ja-JP"/>
              <a:pPr>
                <a:defRPr/>
              </a:pPr>
              <a:t>‹#›</a:t>
            </a:fld>
            <a:endParaRPr lang="en-US" altLang="ja-JP" dirty="0"/>
          </a:p>
        </p:txBody>
      </p:sp>
    </p:spTree>
    <p:extLst>
      <p:ext uri="{BB962C8B-B14F-4D97-AF65-F5344CB8AC3E}">
        <p14:creationId xmlns:p14="http://schemas.microsoft.com/office/powerpoint/2010/main" val="188760676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16B9651-559F-49A3-A3C6-7A3C495B50DE}" type="slidenum">
              <a:rPr lang="en-US" altLang="ja-JP"/>
              <a:pPr>
                <a:defRPr/>
              </a:pPr>
              <a:t>‹#›</a:t>
            </a:fld>
            <a:endParaRPr lang="en-US" altLang="ja-JP" dirty="0"/>
          </a:p>
        </p:txBody>
      </p:sp>
    </p:spTree>
    <p:extLst>
      <p:ext uri="{BB962C8B-B14F-4D97-AF65-F5344CB8AC3E}">
        <p14:creationId xmlns:p14="http://schemas.microsoft.com/office/powerpoint/2010/main" val="116044865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EBCB252-3827-471C-97AC-35AEAB508891}" type="slidenum">
              <a:rPr lang="en-US" altLang="ja-JP"/>
              <a:pPr>
                <a:defRPr/>
              </a:pPr>
              <a:t>‹#›</a:t>
            </a:fld>
            <a:endParaRPr lang="en-US" altLang="ja-JP" dirty="0"/>
          </a:p>
        </p:txBody>
      </p:sp>
    </p:spTree>
    <p:extLst>
      <p:ext uri="{BB962C8B-B14F-4D97-AF65-F5344CB8AC3E}">
        <p14:creationId xmlns:p14="http://schemas.microsoft.com/office/powerpoint/2010/main" val="1310616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798030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697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09168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836651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93717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6" y="344489"/>
            <a:ext cx="2049463" cy="554355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2" y="344489"/>
            <a:ext cx="5997575" cy="55435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6530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778441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285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1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81" y="1535113"/>
            <a:ext cx="404142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81" y="2174875"/>
            <a:ext cx="4041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p:txBody>
          <a:bodyPr/>
          <a:lstStyle>
            <a:lvl1pPr>
              <a:defRPr kumimoji="1"/>
            </a:lvl1pPr>
          </a:lstStyle>
          <a:p>
            <a:pPr>
              <a:defRPr/>
            </a:pPr>
            <a:fld id="{EFAC955B-7CA9-4FCF-937A-060957D97681}" type="slidenum">
              <a:rPr lang="en-US" altLang="ja-JP"/>
              <a:pPr>
                <a:defRPr/>
              </a:pPr>
              <a:t>‹#›</a:t>
            </a:fld>
            <a:endParaRPr lang="en-US" altLang="ja-JP" dirty="0"/>
          </a:p>
        </p:txBody>
      </p:sp>
    </p:spTree>
    <p:extLst>
      <p:ext uri="{BB962C8B-B14F-4D97-AF65-F5344CB8AC3E}">
        <p14:creationId xmlns:p14="http://schemas.microsoft.com/office/powerpoint/2010/main" val="1200049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581697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0564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36785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858799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02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586487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7042855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1909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5940" y="344489"/>
            <a:ext cx="5976937" cy="554355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2806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13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p:txBody>
          <a:bodyPr/>
          <a:lstStyle>
            <a:lvl1pPr>
              <a:defRPr kumimoji="1"/>
            </a:lvl1pPr>
          </a:lstStyle>
          <a:p>
            <a:pPr>
              <a:defRPr/>
            </a:pPr>
            <a:fld id="{6728E56C-3CEC-4637-A865-F273A8A245E4}" type="slidenum">
              <a:rPr lang="en-US" altLang="ja-JP"/>
              <a:pPr>
                <a:defRPr/>
              </a:pPr>
              <a:t>‹#›</a:t>
            </a:fld>
            <a:endParaRPr lang="en-US" altLang="ja-JP" dirty="0"/>
          </a:p>
        </p:txBody>
      </p:sp>
    </p:spTree>
    <p:extLst>
      <p:ext uri="{BB962C8B-B14F-4D97-AF65-F5344CB8AC3E}">
        <p14:creationId xmlns:p14="http://schemas.microsoft.com/office/powerpoint/2010/main" val="883275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865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897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8623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7434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003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522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4639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328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72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7" name="Rectangle 3"/>
          <p:cNvSpPr>
            <a:spLocks noGrp="1" noChangeArrowheads="1"/>
          </p:cNvSpPr>
          <p:nvPr>
            <p:ph type="ctrTitle"/>
          </p:nvPr>
        </p:nvSpPr>
        <p:spPr>
          <a:xfrm>
            <a:off x="530225" y="225426"/>
            <a:ext cx="7772400" cy="1470025"/>
          </a:xfrm>
        </p:spPr>
        <p:txBody>
          <a:bodyPr/>
          <a:lstStyle>
            <a:lvl1pPr>
              <a:defRPr sz="3600" b="1"/>
            </a:lvl1pPr>
          </a:lstStyle>
          <a:p>
            <a:r>
              <a:rPr lang="en-GB"/>
              <a:t>Click to edit Master title style</a:t>
            </a:r>
          </a:p>
        </p:txBody>
      </p:sp>
      <p:sp>
        <p:nvSpPr>
          <p:cNvPr id="93188"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217477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kumimoji="1"/>
            </a:lvl1pPr>
          </a:lstStyle>
          <a:p>
            <a:pPr>
              <a:defRPr/>
            </a:pPr>
            <a:fld id="{275F1C09-ACD8-45DF-B65C-B200E852ACB8}" type="slidenum">
              <a:rPr lang="en-US" altLang="ja-JP"/>
              <a:pPr>
                <a:defRPr/>
              </a:pPr>
              <a:t>‹#›</a:t>
            </a:fld>
            <a:endParaRPr lang="en-US" altLang="ja-JP" dirty="0"/>
          </a:p>
        </p:txBody>
      </p:sp>
    </p:spTree>
    <p:extLst>
      <p:ext uri="{BB962C8B-B14F-4D97-AF65-F5344CB8AC3E}">
        <p14:creationId xmlns:p14="http://schemas.microsoft.com/office/powerpoint/2010/main" val="4141702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440393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589156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3141615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92303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3138579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770735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2703166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4091651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2891725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kumimoji="1" b="1">
                <a:latin typeface="Arial" pitchFamily="34" charset="0"/>
              </a:defRPr>
            </a:lvl1pPr>
          </a:lstStyle>
          <a:p>
            <a:pPr>
              <a:defRPr/>
            </a:pPr>
            <a:endParaRPr lang="ja-JP" altLang="en-US"/>
          </a:p>
        </p:txBody>
      </p:sp>
    </p:spTree>
    <p:extLst>
      <p:ext uri="{BB962C8B-B14F-4D97-AF65-F5344CB8AC3E}">
        <p14:creationId xmlns:p14="http://schemas.microsoft.com/office/powerpoint/2010/main" val="182261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489"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7" y="27306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520E7190-31AE-4179-B794-3C1B6DA93EBD}" type="slidenum">
              <a:rPr lang="en-US" altLang="ja-JP"/>
              <a:pPr>
                <a:defRPr/>
              </a:pPr>
              <a:t>‹#›</a:t>
            </a:fld>
            <a:endParaRPr lang="en-US" altLang="ja-JP" dirty="0"/>
          </a:p>
        </p:txBody>
      </p:sp>
    </p:spTree>
    <p:extLst>
      <p:ext uri="{BB962C8B-B14F-4D97-AF65-F5344CB8AC3E}">
        <p14:creationId xmlns:p14="http://schemas.microsoft.com/office/powerpoint/2010/main" val="1827999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9A1AFD7-6895-40EC-A845-EA8F579D392B}" type="slidenum">
              <a:rPr lang="en-US" altLang="ja-JP"/>
              <a:pPr>
                <a:defRPr/>
              </a:pPr>
              <a:t>‹#›</a:t>
            </a:fld>
            <a:endParaRPr lang="en-US" altLang="ja-JP"/>
          </a:p>
        </p:txBody>
      </p:sp>
    </p:spTree>
    <p:extLst>
      <p:ext uri="{BB962C8B-B14F-4D97-AF65-F5344CB8AC3E}">
        <p14:creationId xmlns:p14="http://schemas.microsoft.com/office/powerpoint/2010/main" val="729950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5332B4D-E415-455C-9DD1-6394E8E2AA21}" type="slidenum">
              <a:rPr lang="en-US" altLang="ja-JP"/>
              <a:pPr>
                <a:defRPr/>
              </a:pPr>
              <a:t>‹#›</a:t>
            </a:fld>
            <a:endParaRPr lang="en-US" altLang="ja-JP"/>
          </a:p>
        </p:txBody>
      </p:sp>
    </p:spTree>
    <p:extLst>
      <p:ext uri="{BB962C8B-B14F-4D97-AF65-F5344CB8AC3E}">
        <p14:creationId xmlns:p14="http://schemas.microsoft.com/office/powerpoint/2010/main" val="112264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5CDF1531-37A4-4501-B002-4B2606D6A7F9}" type="slidenum">
              <a:rPr lang="en-US" altLang="ja-JP"/>
              <a:pPr>
                <a:defRPr/>
              </a:pPr>
              <a:t>‹#›</a:t>
            </a:fld>
            <a:endParaRPr lang="en-US" altLang="ja-JP"/>
          </a:p>
        </p:txBody>
      </p:sp>
    </p:spTree>
    <p:extLst>
      <p:ext uri="{BB962C8B-B14F-4D97-AF65-F5344CB8AC3E}">
        <p14:creationId xmlns:p14="http://schemas.microsoft.com/office/powerpoint/2010/main" val="144748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DABBBFA8-E266-454C-9D75-CBDE6140C991}" type="slidenum">
              <a:rPr lang="en-US" altLang="ja-JP"/>
              <a:pPr>
                <a:defRPr/>
              </a:pPr>
              <a:t>‹#›</a:t>
            </a:fld>
            <a:endParaRPr lang="en-US" altLang="ja-JP"/>
          </a:p>
        </p:txBody>
      </p:sp>
    </p:spTree>
    <p:extLst>
      <p:ext uri="{BB962C8B-B14F-4D97-AF65-F5344CB8AC3E}">
        <p14:creationId xmlns:p14="http://schemas.microsoft.com/office/powerpoint/2010/main" val="17115831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8237B1E0-2EF2-4C8C-BACF-B12C0161D79B}" type="slidenum">
              <a:rPr lang="en-US" altLang="ja-JP"/>
              <a:pPr>
                <a:defRPr/>
              </a:pPr>
              <a:t>‹#›</a:t>
            </a:fld>
            <a:endParaRPr lang="en-US" altLang="ja-JP"/>
          </a:p>
        </p:txBody>
      </p:sp>
    </p:spTree>
    <p:extLst>
      <p:ext uri="{BB962C8B-B14F-4D97-AF65-F5344CB8AC3E}">
        <p14:creationId xmlns:p14="http://schemas.microsoft.com/office/powerpoint/2010/main" val="26823493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C91754D4-F348-49A8-8028-E2008E67DAA9}" type="slidenum">
              <a:rPr lang="en-US" altLang="ja-JP"/>
              <a:pPr>
                <a:defRPr/>
              </a:pPr>
              <a:t>‹#›</a:t>
            </a:fld>
            <a:endParaRPr lang="en-US" altLang="ja-JP"/>
          </a:p>
        </p:txBody>
      </p:sp>
    </p:spTree>
    <p:extLst>
      <p:ext uri="{BB962C8B-B14F-4D97-AF65-F5344CB8AC3E}">
        <p14:creationId xmlns:p14="http://schemas.microsoft.com/office/powerpoint/2010/main" val="10590038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0AF2BC1D-80F4-428E-A360-0EDF18FFF97E}" type="slidenum">
              <a:rPr lang="en-US" altLang="ja-JP"/>
              <a:pPr>
                <a:defRPr/>
              </a:pPr>
              <a:t>‹#›</a:t>
            </a:fld>
            <a:endParaRPr lang="en-US" altLang="ja-JP"/>
          </a:p>
        </p:txBody>
      </p:sp>
    </p:spTree>
    <p:extLst>
      <p:ext uri="{BB962C8B-B14F-4D97-AF65-F5344CB8AC3E}">
        <p14:creationId xmlns:p14="http://schemas.microsoft.com/office/powerpoint/2010/main" val="686961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6CB57F8-8E37-4B6C-95EC-3DF67A8C8132}" type="slidenum">
              <a:rPr lang="en-US" altLang="ja-JP"/>
              <a:pPr>
                <a:defRPr/>
              </a:pPr>
              <a:t>‹#›</a:t>
            </a:fld>
            <a:endParaRPr lang="en-US" altLang="ja-JP"/>
          </a:p>
        </p:txBody>
      </p:sp>
    </p:spTree>
    <p:extLst>
      <p:ext uri="{BB962C8B-B14F-4D97-AF65-F5344CB8AC3E}">
        <p14:creationId xmlns:p14="http://schemas.microsoft.com/office/powerpoint/2010/main" val="16748688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1195B0D6-F915-470F-BF46-092EAF2F94A9}" type="slidenum">
              <a:rPr lang="en-US" altLang="ja-JP"/>
              <a:pPr>
                <a:defRPr/>
              </a:pPr>
              <a:t>‹#›</a:t>
            </a:fld>
            <a:endParaRPr lang="en-US" altLang="ja-JP"/>
          </a:p>
        </p:txBody>
      </p:sp>
    </p:spTree>
    <p:extLst>
      <p:ext uri="{BB962C8B-B14F-4D97-AF65-F5344CB8AC3E}">
        <p14:creationId xmlns:p14="http://schemas.microsoft.com/office/powerpoint/2010/main" val="4043859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23AD5514-D665-441F-A671-43D8829CFDE0}" type="slidenum">
              <a:rPr lang="en-US" altLang="ja-JP"/>
              <a:pPr>
                <a:defRPr/>
              </a:pPr>
              <a:t>‹#›</a:t>
            </a:fld>
            <a:endParaRPr lang="en-US" altLang="ja-JP"/>
          </a:p>
        </p:txBody>
      </p:sp>
    </p:spTree>
    <p:extLst>
      <p:ext uri="{BB962C8B-B14F-4D97-AF65-F5344CB8AC3E}">
        <p14:creationId xmlns:p14="http://schemas.microsoft.com/office/powerpoint/2010/main" val="417066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a:defRPr kumimoji="1"/>
            </a:lvl1pPr>
          </a:lstStyle>
          <a:p>
            <a:pPr>
              <a:defRPr/>
            </a:pPr>
            <a:fld id="{35145518-E80A-48CE-828F-078E76F409BF}" type="slidenum">
              <a:rPr lang="en-US" altLang="ja-JP"/>
              <a:pPr>
                <a:defRPr/>
              </a:pPr>
              <a:t>‹#›</a:t>
            </a:fld>
            <a:endParaRPr lang="en-US" altLang="ja-JP" dirty="0"/>
          </a:p>
        </p:txBody>
      </p:sp>
    </p:spTree>
    <p:extLst>
      <p:ext uri="{BB962C8B-B14F-4D97-AF65-F5344CB8AC3E}">
        <p14:creationId xmlns:p14="http://schemas.microsoft.com/office/powerpoint/2010/main" val="3211343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7" y="344489"/>
            <a:ext cx="2041525" cy="554355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15940" y="344489"/>
            <a:ext cx="5976937" cy="55435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z="1600">
                <a:latin typeface="Arial" pitchFamily="34" charset="0"/>
              </a:defRPr>
            </a:lvl1pPr>
          </a:lstStyle>
          <a:p>
            <a:pPr>
              <a:defRPr/>
            </a:pPr>
            <a:r>
              <a:rPr lang="en-US" altLang="ja-JP"/>
              <a:t>Slide </a:t>
            </a:r>
            <a:fld id="{CFD60B9A-71E4-4936-A923-DBA5D1828DF5}" type="slidenum">
              <a:rPr lang="en-US" altLang="ja-JP"/>
              <a:pPr>
                <a:defRPr/>
              </a:pPr>
              <a:t>‹#›</a:t>
            </a:fld>
            <a:endParaRPr lang="en-US" altLang="ja-JP"/>
          </a:p>
        </p:txBody>
      </p:sp>
    </p:spTree>
    <p:extLst>
      <p:ext uri="{BB962C8B-B14F-4D97-AF65-F5344CB8AC3E}">
        <p14:creationId xmlns:p14="http://schemas.microsoft.com/office/powerpoint/2010/main" val="1605749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AF2B2C37-9B3A-45D5-9AFF-D6FBB8313DE5}" type="slidenum">
              <a:rPr lang="da-DK"/>
              <a:pPr>
                <a:defRPr/>
              </a:pPr>
              <a:t>‹#›</a:t>
            </a:fld>
            <a:r>
              <a:rPr lang="da-DK"/>
              <a:t>  •    •   </a:t>
            </a:r>
          </a:p>
        </p:txBody>
      </p:sp>
    </p:spTree>
    <p:extLst>
      <p:ext uri="{BB962C8B-B14F-4D97-AF65-F5344CB8AC3E}">
        <p14:creationId xmlns:p14="http://schemas.microsoft.com/office/powerpoint/2010/main" val="9637325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5790789B-6C1E-417C-89D8-8C606B2B2833}" type="slidenum">
              <a:rPr lang="da-DK"/>
              <a:pPr>
                <a:defRPr/>
              </a:pPr>
              <a:t>‹#›</a:t>
            </a:fld>
            <a:r>
              <a:rPr lang="da-DK"/>
              <a:t>  •    •   </a:t>
            </a:r>
          </a:p>
        </p:txBody>
      </p:sp>
    </p:spTree>
    <p:extLst>
      <p:ext uri="{BB962C8B-B14F-4D97-AF65-F5344CB8AC3E}">
        <p14:creationId xmlns:p14="http://schemas.microsoft.com/office/powerpoint/2010/main" val="3651889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AA7BC18C-D93E-4465-85BF-F7F3AAC0BD8D}" type="slidenum">
              <a:rPr lang="da-DK"/>
              <a:pPr>
                <a:defRPr/>
              </a:pPr>
              <a:t>‹#›</a:t>
            </a:fld>
            <a:r>
              <a:rPr lang="da-DK"/>
              <a:t>  •    •   </a:t>
            </a:r>
          </a:p>
        </p:txBody>
      </p:sp>
    </p:spTree>
    <p:extLst>
      <p:ext uri="{BB962C8B-B14F-4D97-AF65-F5344CB8AC3E}">
        <p14:creationId xmlns:p14="http://schemas.microsoft.com/office/powerpoint/2010/main" val="36813419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35A3757F-4200-4F5F-BF65-65755EAEF419}" type="slidenum">
              <a:rPr lang="da-DK"/>
              <a:pPr>
                <a:defRPr/>
              </a:pPr>
              <a:t>‹#›</a:t>
            </a:fld>
            <a:r>
              <a:rPr lang="da-DK"/>
              <a:t>  •    •   </a:t>
            </a:r>
          </a:p>
        </p:txBody>
      </p:sp>
    </p:spTree>
    <p:extLst>
      <p:ext uri="{BB962C8B-B14F-4D97-AF65-F5344CB8AC3E}">
        <p14:creationId xmlns:p14="http://schemas.microsoft.com/office/powerpoint/2010/main" val="1798712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D0318B03-E9E0-470F-BE99-998452618704}" type="slidenum">
              <a:rPr lang="da-DK"/>
              <a:pPr>
                <a:defRPr/>
              </a:pPr>
              <a:t>‹#›</a:t>
            </a:fld>
            <a:r>
              <a:rPr lang="da-DK"/>
              <a:t>  •    •   </a:t>
            </a:r>
          </a:p>
        </p:txBody>
      </p:sp>
    </p:spTree>
    <p:extLst>
      <p:ext uri="{BB962C8B-B14F-4D97-AF65-F5344CB8AC3E}">
        <p14:creationId xmlns:p14="http://schemas.microsoft.com/office/powerpoint/2010/main" val="42464389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B50B6342-EA40-47FA-AD00-C3913427EEEB}" type="slidenum">
              <a:rPr lang="da-DK"/>
              <a:pPr>
                <a:defRPr/>
              </a:pPr>
              <a:t>‹#›</a:t>
            </a:fld>
            <a:r>
              <a:rPr lang="da-DK"/>
              <a:t>  •    •   </a:t>
            </a:r>
          </a:p>
        </p:txBody>
      </p:sp>
    </p:spTree>
    <p:extLst>
      <p:ext uri="{BB962C8B-B14F-4D97-AF65-F5344CB8AC3E}">
        <p14:creationId xmlns:p14="http://schemas.microsoft.com/office/powerpoint/2010/main" val="3641861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28E6B085-18FD-485F-9522-43D5B5D7A6E1}" type="slidenum">
              <a:rPr lang="da-DK"/>
              <a:pPr>
                <a:defRPr/>
              </a:pPr>
              <a:t>‹#›</a:t>
            </a:fld>
            <a:r>
              <a:rPr lang="da-DK"/>
              <a:t>  •    •   </a:t>
            </a:r>
          </a:p>
        </p:txBody>
      </p:sp>
    </p:spTree>
    <p:extLst>
      <p:ext uri="{BB962C8B-B14F-4D97-AF65-F5344CB8AC3E}">
        <p14:creationId xmlns:p14="http://schemas.microsoft.com/office/powerpoint/2010/main" val="26342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1C5863E2-5915-4E10-A546-D804F4774605}" type="slidenum">
              <a:rPr lang="da-DK"/>
              <a:pPr>
                <a:defRPr/>
              </a:pPr>
              <a:t>‹#›</a:t>
            </a:fld>
            <a:r>
              <a:rPr lang="da-DK"/>
              <a:t>  •    •   </a:t>
            </a:r>
          </a:p>
        </p:txBody>
      </p:sp>
    </p:spTree>
    <p:extLst>
      <p:ext uri="{BB962C8B-B14F-4D97-AF65-F5344CB8AC3E}">
        <p14:creationId xmlns:p14="http://schemas.microsoft.com/office/powerpoint/2010/main" val="882358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p:txBody>
          <a:bodyPr/>
          <a:lstStyle>
            <a:lvl1pPr>
              <a:defRPr kumimoji="1" b="1">
                <a:latin typeface="Arial" pitchFamily="34" charset="0"/>
              </a:defRPr>
            </a:lvl1pPr>
          </a:lstStyle>
          <a:p>
            <a:pPr>
              <a:defRPr/>
            </a:pPr>
            <a:r>
              <a:rPr lang="da-DK"/>
              <a:t>Slide No. </a:t>
            </a:r>
            <a:fld id="{BD562971-068F-4F1E-8368-AB405782AC8F}" type="slidenum">
              <a:rPr lang="da-DK"/>
              <a:pPr>
                <a:defRPr/>
              </a:pPr>
              <a:t>‹#›</a:t>
            </a:fld>
            <a:r>
              <a:rPr lang="da-DK"/>
              <a:t>  •    •   </a:t>
            </a:r>
          </a:p>
        </p:txBody>
      </p:sp>
    </p:spTree>
    <p:extLst>
      <p:ext uri="{BB962C8B-B14F-4D97-AF65-F5344CB8AC3E}">
        <p14:creationId xmlns:p14="http://schemas.microsoft.com/office/powerpoint/2010/main" val="295671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7.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4.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37.xml"/><Relationship Id="rId1" Type="http://schemas.openxmlformats.org/officeDocument/2006/relationships/slideLayout" Target="../slideLayouts/slideLayout13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7.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theme" Target="../theme/theme18.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78.xml"/><Relationship Id="rId1"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81.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7.pn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21.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22.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206.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20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211.xml"/><Relationship Id="rId1" Type="http://schemas.openxmlformats.org/officeDocument/2006/relationships/slideLayout" Target="../slideLayouts/slideLayout210.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214.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5" Type="http://schemas.openxmlformats.org/officeDocument/2006/relationships/theme" Target="../theme/theme26.xml"/><Relationship Id="rId4" Type="http://schemas.openxmlformats.org/officeDocument/2006/relationships/slideLayout" Target="../slideLayouts/slideLayout215.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18.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5" Type="http://schemas.openxmlformats.org/officeDocument/2006/relationships/theme" Target="../theme/theme27.xml"/><Relationship Id="rId4" Type="http://schemas.openxmlformats.org/officeDocument/2006/relationships/slideLayout" Target="../slideLayouts/slideLayout219.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222.xml"/><Relationship Id="rId7" Type="http://schemas.openxmlformats.org/officeDocument/2006/relationships/theme" Target="../theme/theme28.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5" Type="http://schemas.openxmlformats.org/officeDocument/2006/relationships/slideLayout" Target="../slideLayouts/slideLayout224.xml"/><Relationship Id="rId4" Type="http://schemas.openxmlformats.org/officeDocument/2006/relationships/slideLayout" Target="../slideLayouts/slideLayout223.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228.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theme" Target="../theme/theme29.xml"/><Relationship Id="rId5" Type="http://schemas.openxmlformats.org/officeDocument/2006/relationships/slideLayout" Target="../slideLayouts/slideLayout230.xml"/><Relationship Id="rId4"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3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3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255.xml"/><Relationship Id="rId7" Type="http://schemas.openxmlformats.org/officeDocument/2006/relationships/theme" Target="../theme/theme3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5" Type="http://schemas.openxmlformats.org/officeDocument/2006/relationships/slideLayout" Target="../slideLayouts/slideLayout257.xml"/><Relationship Id="rId4" Type="http://schemas.openxmlformats.org/officeDocument/2006/relationships/slideLayout" Target="../slideLayouts/slideLayout25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10" Type="http://schemas.openxmlformats.org/officeDocument/2006/relationships/image" Target="../media/image14.png"/><Relationship Id="rId4" Type="http://schemas.openxmlformats.org/officeDocument/2006/relationships/slideLayout" Target="../slideLayouts/slideLayout262.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theme" Target="../theme/theme3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theme" Target="../theme/theme35.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98.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theme" Target="../theme/theme36.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38.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33.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39.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40.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41.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42.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80.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theme" Target="../theme/theme43.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slideLayout" Target="../slideLayouts/slideLayout396.xml"/><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slideLayout" Target="../slideLayouts/slideLayout395.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5" Type="http://schemas.openxmlformats.org/officeDocument/2006/relationships/theme" Target="../theme/theme44.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 Id="rId14" Type="http://schemas.openxmlformats.org/officeDocument/2006/relationships/slideLayout" Target="../slideLayouts/slideLayout397.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05.xml"/><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theme" Target="../theme/theme45.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16.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46.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7.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6.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8.png"/><Relationship Id="rId2" Type="http://schemas.openxmlformats.org/officeDocument/2006/relationships/slideLayout" Target="../slideLayouts/slideLayout92.xml"/><Relationship Id="rId16" Type="http://schemas.openxmlformats.org/officeDocument/2006/relationships/image" Target="../media/image7.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9.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white">
          <a:xfrm>
            <a:off x="0" y="0"/>
            <a:ext cx="9144000" cy="6858000"/>
          </a:xfrm>
          <a:prstGeom prst="rect">
            <a:avLst/>
          </a:prstGeom>
          <a:solidFill>
            <a:srgbClr val="0069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27" name="Rectangle 3"/>
          <p:cNvSpPr>
            <a:spLocks noChangeArrowheads="1"/>
          </p:cNvSpPr>
          <p:nvPr/>
        </p:nvSpPr>
        <p:spPr bwMode="auto">
          <a:xfrm>
            <a:off x="0" y="0"/>
            <a:ext cx="9144000" cy="912813"/>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28" name="Rectangle 4"/>
          <p:cNvSpPr>
            <a:spLocks noChangeArrowheads="1"/>
          </p:cNvSpPr>
          <p:nvPr/>
        </p:nvSpPr>
        <p:spPr bwMode="auto">
          <a:xfrm>
            <a:off x="8958263" y="914400"/>
            <a:ext cx="182562" cy="59436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29" name="Rectangle 5"/>
          <p:cNvSpPr>
            <a:spLocks noChangeArrowheads="1"/>
          </p:cNvSpPr>
          <p:nvPr/>
        </p:nvSpPr>
        <p:spPr bwMode="auto">
          <a:xfrm>
            <a:off x="0" y="0"/>
            <a:ext cx="182563" cy="6858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0" name="Rectangle 6"/>
          <p:cNvSpPr>
            <a:spLocks noChangeArrowheads="1"/>
          </p:cNvSpPr>
          <p:nvPr/>
        </p:nvSpPr>
        <p:spPr bwMode="auto">
          <a:xfrm rot="5400000">
            <a:off x="4480718" y="2202657"/>
            <a:ext cx="182563" cy="9144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nvGrpSpPr>
          <p:cNvPr id="1031" name="Group 7"/>
          <p:cNvGrpSpPr>
            <a:grpSpLocks/>
          </p:cNvGrpSpPr>
          <p:nvPr/>
        </p:nvGrpSpPr>
        <p:grpSpPr bwMode="auto">
          <a:xfrm>
            <a:off x="8231188" y="0"/>
            <a:ext cx="914400" cy="914400"/>
            <a:chOff x="5169" y="0"/>
            <a:chExt cx="576" cy="576"/>
          </a:xfrm>
        </p:grpSpPr>
        <p:sp>
          <p:nvSpPr>
            <p:cNvPr id="1036" name="Rectangle 8"/>
            <p:cNvSpPr>
              <a:spLocks noChangeArrowheads="1"/>
            </p:cNvSpPr>
            <p:nvPr/>
          </p:nvSpPr>
          <p:spPr bwMode="auto">
            <a:xfrm>
              <a:off x="5457" y="0"/>
              <a:ext cx="288" cy="288"/>
            </a:xfrm>
            <a:prstGeom prst="rect">
              <a:avLst/>
            </a:prstGeom>
            <a:solidFill>
              <a:srgbClr val="309A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7" name="Rectangle 9"/>
            <p:cNvSpPr>
              <a:spLocks noChangeArrowheads="1"/>
            </p:cNvSpPr>
            <p:nvPr/>
          </p:nvSpPr>
          <p:spPr bwMode="auto">
            <a:xfrm>
              <a:off x="5457" y="288"/>
              <a:ext cx="288" cy="288"/>
            </a:xfrm>
            <a:prstGeom prst="rect">
              <a:avLst/>
            </a:prstGeom>
            <a:solidFill>
              <a:srgbClr val="E5F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8" name="Rectangle 10"/>
            <p:cNvSpPr>
              <a:spLocks noChangeArrowheads="1"/>
            </p:cNvSpPr>
            <p:nvPr/>
          </p:nvSpPr>
          <p:spPr bwMode="auto">
            <a:xfrm>
              <a:off x="5169" y="0"/>
              <a:ext cx="295" cy="288"/>
            </a:xfrm>
            <a:prstGeom prst="rect">
              <a:avLst/>
            </a:prstGeom>
            <a:solidFill>
              <a:srgbClr val="0083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1039" name="Rectangle 11"/>
            <p:cNvSpPr>
              <a:spLocks noChangeArrowheads="1"/>
            </p:cNvSpPr>
            <p:nvPr/>
          </p:nvSpPr>
          <p:spPr bwMode="auto">
            <a:xfrm>
              <a:off x="5169" y="288"/>
              <a:ext cx="295" cy="288"/>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sp>
        <p:nvSpPr>
          <p:cNvPr id="1032" name="Rectangle 12"/>
          <p:cNvSpPr>
            <a:spLocks noGrp="1" noChangeArrowheads="1"/>
          </p:cNvSpPr>
          <p:nvPr>
            <p:ph type="title"/>
          </p:nvPr>
        </p:nvSpPr>
        <p:spPr bwMode="auto">
          <a:xfrm>
            <a:off x="265113" y="76200"/>
            <a:ext cx="8029575" cy="839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ja-JP" smtClean="0"/>
              <a:t>Click to edit Master title style</a:t>
            </a:r>
          </a:p>
        </p:txBody>
      </p:sp>
      <p:sp>
        <p:nvSpPr>
          <p:cNvPr id="1033" name="Rectangle 13"/>
          <p:cNvSpPr>
            <a:spLocks noGrp="1" noChangeArrowheads="1"/>
          </p:cNvSpPr>
          <p:nvPr>
            <p:ph type="body" idx="1"/>
          </p:nvPr>
        </p:nvSpPr>
        <p:spPr bwMode="auto">
          <a:xfrm>
            <a:off x="684213" y="1114425"/>
            <a:ext cx="79248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103310" name="Rectangle 14"/>
          <p:cNvSpPr>
            <a:spLocks noGrp="1" noChangeArrowheads="1"/>
          </p:cNvSpPr>
          <p:nvPr>
            <p:ph type="sldNum" sz="quarter" idx="4"/>
          </p:nvPr>
        </p:nvSpPr>
        <p:spPr bwMode="auto">
          <a:xfrm>
            <a:off x="6553200" y="6245225"/>
            <a:ext cx="2133600" cy="476250"/>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FFFFFF"/>
                </a:solidFill>
                <a:latin typeface="Arial" charset="0"/>
                <a:ea typeface="ＭＳ Ｐゴシック" charset="-128"/>
              </a:defRPr>
            </a:lvl1pPr>
          </a:lstStyle>
          <a:p>
            <a:pPr>
              <a:defRPr/>
            </a:pPr>
            <a:fld id="{DD315D48-94B2-4D60-A977-97DB1C8F01F1}" type="slidenum">
              <a:rPr lang="en-US" altLang="ja-JP"/>
              <a:pPr>
                <a:defRPr/>
              </a:pPr>
              <a:t>‹#›</a:t>
            </a:fld>
            <a:endParaRPr lang="en-US" altLang="ja-JP" dirty="0"/>
          </a:p>
        </p:txBody>
      </p:sp>
      <p:sp>
        <p:nvSpPr>
          <p:cNvPr id="1035" name="Rectangle 15"/>
          <p:cNvSpPr>
            <a:spLocks noChangeArrowheads="1"/>
          </p:cNvSpPr>
          <p:nvPr/>
        </p:nvSpPr>
        <p:spPr bwMode="auto">
          <a:xfrm>
            <a:off x="169863" y="6227763"/>
            <a:ext cx="482600" cy="457200"/>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94923" r:id="rId1"/>
    <p:sldLayoutId id="2147494924" r:id="rId2"/>
    <p:sldLayoutId id="2147494925" r:id="rId3"/>
    <p:sldLayoutId id="2147494926" r:id="rId4"/>
    <p:sldLayoutId id="2147494927" r:id="rId5"/>
    <p:sldLayoutId id="2147494928" r:id="rId6"/>
    <p:sldLayoutId id="2147494929" r:id="rId7"/>
    <p:sldLayoutId id="2147494930" r:id="rId8"/>
    <p:sldLayoutId id="2147494931" r:id="rId9"/>
    <p:sldLayoutId id="2147494932" r:id="rId10"/>
    <p:sldLayoutId id="2147494933"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FFFFFF"/>
          </a:solidFill>
          <a:latin typeface="+mj-lt"/>
          <a:ea typeface="+mj-ea"/>
          <a:cs typeface="+mj-cs"/>
        </a:defRPr>
      </a:lvl1pPr>
      <a:lvl2pPr algn="l" rtl="0" eaLnBrk="0" fontAlgn="base" hangingPunct="0">
        <a:spcBef>
          <a:spcPct val="0"/>
        </a:spcBef>
        <a:spcAft>
          <a:spcPct val="0"/>
        </a:spcAft>
        <a:defRPr sz="2400" b="1">
          <a:solidFill>
            <a:srgbClr val="FFFFFF"/>
          </a:solidFill>
          <a:latin typeface="Arial" charset="0"/>
        </a:defRPr>
      </a:lvl2pPr>
      <a:lvl3pPr algn="l" rtl="0" eaLnBrk="0" fontAlgn="base" hangingPunct="0">
        <a:spcBef>
          <a:spcPct val="0"/>
        </a:spcBef>
        <a:spcAft>
          <a:spcPct val="0"/>
        </a:spcAft>
        <a:defRPr sz="2400" b="1">
          <a:solidFill>
            <a:srgbClr val="FFFFFF"/>
          </a:solidFill>
          <a:latin typeface="Arial" charset="0"/>
        </a:defRPr>
      </a:lvl3pPr>
      <a:lvl4pPr algn="l" rtl="0" eaLnBrk="0" fontAlgn="base" hangingPunct="0">
        <a:spcBef>
          <a:spcPct val="0"/>
        </a:spcBef>
        <a:spcAft>
          <a:spcPct val="0"/>
        </a:spcAft>
        <a:defRPr sz="2400" b="1">
          <a:solidFill>
            <a:srgbClr val="FFFFFF"/>
          </a:solidFill>
          <a:latin typeface="Arial" charset="0"/>
        </a:defRPr>
      </a:lvl4pPr>
      <a:lvl5pPr algn="l" rtl="0" eaLnBrk="0" fontAlgn="base" hangingPunct="0">
        <a:spcBef>
          <a:spcPct val="0"/>
        </a:spcBef>
        <a:spcAft>
          <a:spcPct val="0"/>
        </a:spcAft>
        <a:defRPr sz="2400" b="1">
          <a:solidFill>
            <a:srgbClr val="FFFFFF"/>
          </a:solidFill>
          <a:latin typeface="Arial" charset="0"/>
        </a:defRPr>
      </a:lvl5pPr>
      <a:lvl6pPr marL="457200" algn="l" rtl="0" fontAlgn="base">
        <a:spcBef>
          <a:spcPct val="0"/>
        </a:spcBef>
        <a:spcAft>
          <a:spcPct val="0"/>
        </a:spcAft>
        <a:defRPr sz="2400" b="1">
          <a:solidFill>
            <a:srgbClr val="FFFFFF"/>
          </a:solidFill>
          <a:latin typeface="Arial" charset="0"/>
        </a:defRPr>
      </a:lvl6pPr>
      <a:lvl7pPr marL="914400" algn="l" rtl="0" fontAlgn="base">
        <a:spcBef>
          <a:spcPct val="0"/>
        </a:spcBef>
        <a:spcAft>
          <a:spcPct val="0"/>
        </a:spcAft>
        <a:defRPr sz="2400" b="1">
          <a:solidFill>
            <a:srgbClr val="FFFFFF"/>
          </a:solidFill>
          <a:latin typeface="Arial" charset="0"/>
        </a:defRPr>
      </a:lvl7pPr>
      <a:lvl8pPr marL="1371600" algn="l" rtl="0" fontAlgn="base">
        <a:spcBef>
          <a:spcPct val="0"/>
        </a:spcBef>
        <a:spcAft>
          <a:spcPct val="0"/>
        </a:spcAft>
        <a:defRPr sz="2400" b="1">
          <a:solidFill>
            <a:srgbClr val="FFFFFF"/>
          </a:solidFill>
          <a:latin typeface="Arial" charset="0"/>
        </a:defRPr>
      </a:lvl8pPr>
      <a:lvl9pPr marL="1828800" algn="l" rtl="0" fontAlgn="base">
        <a:spcBef>
          <a:spcPct val="0"/>
        </a:spcBef>
        <a:spcAft>
          <a:spcPct val="0"/>
        </a:spcAft>
        <a:defRPr sz="2400" b="1">
          <a:solidFill>
            <a:srgbClr val="FFFFFF"/>
          </a:solidFill>
          <a:latin typeface="Arial" charset="0"/>
        </a:defRPr>
      </a:lvl9pPr>
    </p:titleStyle>
    <p:bodyStyle>
      <a:lvl1pPr marL="295275" indent="-295275" algn="l" rtl="0" eaLnBrk="0" fontAlgn="base" hangingPunct="0">
        <a:lnSpc>
          <a:spcPct val="85000"/>
        </a:lnSpc>
        <a:spcBef>
          <a:spcPct val="70000"/>
        </a:spcBef>
        <a:spcAft>
          <a:spcPct val="0"/>
        </a:spcAft>
        <a:buClr>
          <a:srgbClr val="AAC98C"/>
        </a:buClr>
        <a:buSzPct val="120000"/>
        <a:buFont typeface="Wingdings" pitchFamily="2" charset="2"/>
        <a:buChar char="§"/>
        <a:defRPr sz="2200">
          <a:solidFill>
            <a:srgbClr val="FFFFFF"/>
          </a:solidFill>
          <a:latin typeface="+mn-lt"/>
          <a:ea typeface="+mn-ea"/>
          <a:cs typeface="+mn-cs"/>
        </a:defRPr>
      </a:lvl1pPr>
      <a:lvl2pPr marL="546100" indent="-249238" algn="l" rtl="0" eaLnBrk="0" fontAlgn="base" hangingPunct="0">
        <a:lnSpc>
          <a:spcPct val="85000"/>
        </a:lnSpc>
        <a:spcBef>
          <a:spcPct val="40000"/>
        </a:spcBef>
        <a:spcAft>
          <a:spcPct val="0"/>
        </a:spcAft>
        <a:buClr>
          <a:srgbClr val="003D66"/>
        </a:buClr>
        <a:buSzPct val="90000"/>
        <a:buFont typeface="Arial" panose="020B0604020202020204" pitchFamily="34" charset="0"/>
        <a:buChar char="■"/>
        <a:defRPr sz="1900">
          <a:solidFill>
            <a:srgbClr val="FFFFFF"/>
          </a:solidFill>
          <a:latin typeface="+mn-lt"/>
        </a:defRPr>
      </a:lvl2pPr>
      <a:lvl3pPr marL="749300" indent="-201613"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3pPr>
      <a:lvl4pPr marL="960438" indent="-209550"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4pPr>
      <a:lvl5pPr marL="1173163" indent="-211138"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5pPr>
      <a:lvl6pPr marL="16303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6pPr>
      <a:lvl7pPr marL="20875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7pPr>
      <a:lvl8pPr marL="25447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8pPr>
      <a:lvl9pPr marL="30019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10244"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32" r:id="rId1"/>
    <p:sldLayoutId id="2147494833" r:id="rId2"/>
    <p:sldLayoutId id="2147494834" r:id="rId3"/>
    <p:sldLayoutId id="2147494835" r:id="rId4"/>
    <p:sldLayoutId id="2147494836" r:id="rId5"/>
    <p:sldLayoutId id="2147494837" r:id="rId6"/>
    <p:sldLayoutId id="2147494838" r:id="rId7"/>
    <p:sldLayoutId id="2147494839" r:id="rId8"/>
    <p:sldLayoutId id="2147494840" r:id="rId9"/>
    <p:sldLayoutId id="2147494841" r:id="rId10"/>
    <p:sldLayoutId id="2147494842"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84" r:id="rId1"/>
    <p:sldLayoutId id="2147494985" r:id="rId2"/>
    <p:sldLayoutId id="2147494986"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87" r:id="rId1"/>
    <p:sldLayoutId id="2147494988" r:id="rId2"/>
    <p:sldLayoutId id="2147494989"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90" r:id="rId1"/>
    <p:sldLayoutId id="2147494991" r:id="rId2"/>
    <p:sldLayoutId id="2147494992"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idx="4294967295"/>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Verdana" panose="020B0604030504040204" pitchFamily="34" charset="0"/>
              </a:rPr>
              <a:t>Click to edit Master title style</a:t>
            </a:r>
          </a:p>
        </p:txBody>
      </p:sp>
      <p:sp>
        <p:nvSpPr>
          <p:cNvPr id="11267"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Verdana" panose="020B0604030504040204" pitchFamily="34" charset="0"/>
              </a:rPr>
              <a:t>Click to edit Master text styles</a:t>
            </a:r>
          </a:p>
          <a:p>
            <a:pPr lvl="1"/>
            <a:r>
              <a:rPr lang="en-US" altLang="zh-CN" smtClean="0">
                <a:sym typeface="Verdana" panose="020B0604030504040204" pitchFamily="34" charset="0"/>
              </a:rPr>
              <a:t>Second level</a:t>
            </a:r>
          </a:p>
          <a:p>
            <a:pPr lvl="2"/>
            <a:r>
              <a:rPr lang="en-US" altLang="zh-CN" smtClean="0">
                <a:sym typeface="Verdana" panose="020B0604030504040204" pitchFamily="34" charset="0"/>
              </a:rPr>
              <a:t>Third level</a:t>
            </a:r>
          </a:p>
          <a:p>
            <a:pPr lvl="3"/>
            <a:r>
              <a:rPr lang="en-US" altLang="zh-CN" smtClean="0">
                <a:sym typeface="Verdana" panose="020B0604030504040204" pitchFamily="34" charset="0"/>
              </a:rPr>
              <a:t>Fourth level</a:t>
            </a:r>
          </a:p>
          <a:p>
            <a:pPr lvl="4"/>
            <a:r>
              <a:rPr lang="en-US" altLang="zh-CN" smtClean="0">
                <a:sym typeface="Verdana" panose="020B0604030504040204" pitchFamily="34" charset="0"/>
              </a:rPr>
              <a:t>Fifth level</a:t>
            </a:r>
          </a:p>
        </p:txBody>
      </p:sp>
    </p:spTree>
  </p:cSld>
  <p:clrMap bg1="lt1" tx1="dk1" bg2="lt2" tx2="dk2" accent1="accent1" accent2="accent2" accent3="accent3" accent4="accent4" accent5="accent5" accent6="accent6" hlink="hlink" folHlink="folHlink"/>
  <p:sldLayoutIdLst>
    <p:sldLayoutId id="2147494843" r:id="rId1"/>
    <p:sldLayoutId id="2147494844" r:id="rId2"/>
    <p:sldLayoutId id="2147494845" r:id="rId3"/>
    <p:sldLayoutId id="2147494846" r:id="rId4"/>
    <p:sldLayoutId id="2147494847" r:id="rId5"/>
    <p:sldLayoutId id="2147494848" r:id="rId6"/>
    <p:sldLayoutId id="2147494849" r:id="rId7"/>
    <p:sldLayoutId id="2147494850" r:id="rId8"/>
    <p:sldLayoutId id="2147494851" r:id="rId9"/>
    <p:sldLayoutId id="2147494852" r:id="rId10"/>
    <p:sldLayoutId id="2147494853"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sym typeface="Verdana" panose="020B0604030504040204" pitchFamily="34" charset="0"/>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charset="-128"/>
          <a:sym typeface="Verdana" panose="020B0604030504040204" pitchFamily="34" charset="0"/>
        </a:defRPr>
      </a:lvl5pPr>
      <a:lvl6pPr marL="4572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9pPr>
    </p:titleStyle>
    <p:bodyStyle>
      <a:lvl1pPr marL="342900" indent="-342900" algn="l" defTabSz="0" rtl="0" eaLnBrk="0" fontAlgn="base" hangingPunct="0">
        <a:spcBef>
          <a:spcPct val="20000"/>
        </a:spcBef>
        <a:spcAft>
          <a:spcPct val="0"/>
        </a:spcAft>
        <a:buClr>
          <a:srgbClr val="880038"/>
        </a:buClr>
        <a:buFont typeface="Arial" panose="020B0604020202020204" pitchFamily="34" charset="0"/>
        <a:buChar char="•"/>
        <a:defRPr sz="2000">
          <a:solidFill>
            <a:srgbClr val="001965"/>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tx1"/>
        </a:buClr>
        <a:buFont typeface="Arial" panose="020B0604020202020204" pitchFamily="34" charset="0"/>
        <a:buChar char="•"/>
        <a:defRPr sz="2800">
          <a:solidFill>
            <a:srgbClr val="001965"/>
          </a:solidFill>
          <a:latin typeface="+mn-lt"/>
          <a:ea typeface="+mn-ea"/>
          <a:sym typeface="Verdana" panose="020B0604030504040204" pitchFamily="34" charset="0"/>
        </a:defRPr>
      </a:lvl2pPr>
      <a:lvl3pPr marL="1143000" indent="-228600" algn="l" defTabSz="0" rtl="0" eaLnBrk="0" fontAlgn="base" hangingPunct="0">
        <a:spcBef>
          <a:spcPct val="20000"/>
        </a:spcBef>
        <a:spcAft>
          <a:spcPct val="0"/>
        </a:spcAft>
        <a:buClr>
          <a:schemeClr val="hlink"/>
        </a:buClr>
        <a:buFont typeface="Arial" panose="020B0604020202020204" pitchFamily="34" charset="0"/>
        <a:buChar char="•"/>
        <a:defRPr sz="1600">
          <a:solidFill>
            <a:srgbClr val="001965"/>
          </a:solidFill>
          <a:latin typeface="+mn-lt"/>
          <a:ea typeface="+mn-ea"/>
          <a:sym typeface="Verdana" panose="020B0604030504040204" pitchFamily="34" charset="0"/>
        </a:defRPr>
      </a:lvl3pPr>
      <a:lvl4pPr marL="1600200" indent="-228600" algn="l" defTabSz="0" rtl="0" eaLnBrk="0" fontAlgn="base" hangingPunct="0">
        <a:spcBef>
          <a:spcPct val="20000"/>
        </a:spcBef>
        <a:spcAft>
          <a:spcPct val="0"/>
        </a:spcAft>
        <a:buClr>
          <a:srgbClr val="8DA2CC"/>
        </a:buClr>
        <a:buFont typeface="Arial" panose="020B0604020202020204" pitchFamily="34" charset="0"/>
        <a:buChar char="•"/>
        <a:defRPr sz="1400">
          <a:solidFill>
            <a:srgbClr val="001965"/>
          </a:solidFill>
          <a:latin typeface="+mn-lt"/>
          <a:ea typeface="+mn-ea"/>
          <a:sym typeface="Verdana" panose="020B0604030504040204" pitchFamily="34" charset="0"/>
        </a:defRPr>
      </a:lvl4pPr>
      <a:lvl5pPr marL="2057400" indent="-228600" algn="l" defTabSz="0" rtl="0" eaLnBrk="0" fontAlgn="base" hangingPunct="0">
        <a:spcBef>
          <a:spcPct val="20000"/>
        </a:spcBef>
        <a:spcAft>
          <a:spcPct val="0"/>
        </a:spcAft>
        <a:buClr>
          <a:srgbClr val="ECCCDA"/>
        </a:buClr>
        <a:buFont typeface="Arial" panose="020B0604020202020204" pitchFamily="34" charset="0"/>
        <a:buChar char="•"/>
        <a:defRPr sz="1400">
          <a:solidFill>
            <a:srgbClr val="001965"/>
          </a:solidFill>
          <a:latin typeface="+mn-lt"/>
          <a:ea typeface="+mn-ea"/>
          <a:sym typeface="Verdana" panose="020B0604030504040204" pitchFamily="34" charset="0"/>
        </a:defRPr>
      </a:lvl5pPr>
      <a:lvl6pPr marL="25146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6pPr>
      <a:lvl7pPr marL="29718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7pPr>
      <a:lvl8pPr marL="34290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8pPr>
      <a:lvl9pPr marL="38862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2291"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0787302E-9CCB-4C8B-B4AF-89B38C0A138E}"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4993" r:id="rId1"/>
    <p:sldLayoutId id="2147494994" r:id="rId2"/>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4995" r:id="rId1"/>
    <p:sldLayoutId id="2147494996" r:id="rId2"/>
    <p:sldLayoutId id="2147494997"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7" descr="Lira_Blue_KL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13316"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043" name="Rectangle 19"/>
          <p:cNvSpPr>
            <a:spLocks noGrp="1" noChangeArrowheads="1"/>
          </p:cNvSpPr>
          <p:nvPr>
            <p:ph type="sldNum" sz="quarter" idx="4"/>
          </p:nvPr>
        </p:nvSpPr>
        <p:spPr bwMode="auto">
          <a:xfrm>
            <a:off x="7761288" y="-127000"/>
            <a:ext cx="901700"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kumimoji="0" sz="800" b="0">
                <a:solidFill>
                  <a:srgbClr val="00B7FF"/>
                </a:solidFill>
                <a:latin typeface="Verdana" pitchFamily="34" charset="0"/>
                <a:ea typeface="ＭＳ Ｐゴシック" charset="-128"/>
              </a:defRPr>
            </a:lvl1pPr>
          </a:lstStyle>
          <a:p>
            <a:pPr>
              <a:defRPr/>
            </a:pPr>
            <a:r>
              <a:rPr lang="en-GB" altLang="ja-JP"/>
              <a:t>Slide No </a:t>
            </a:r>
            <a:fld id="{AA15F1EB-603D-45DD-AF24-A88F9F81BF47}" type="slidenum">
              <a:rPr lang="en-GB" altLang="ja-JP"/>
              <a:pPr>
                <a:defRPr/>
              </a:pPr>
              <a:t>‹#›</a:t>
            </a:fld>
            <a:endParaRPr lang="en-GB" altLang="ja-JP"/>
          </a:p>
        </p:txBody>
      </p:sp>
      <p:sp>
        <p:nvSpPr>
          <p:cNvPr id="1030" name="Rectangle 20"/>
          <p:cNvSpPr>
            <a:spLocks noChangeArrowheads="1"/>
          </p:cNvSpPr>
          <p:nvPr/>
        </p:nvSpPr>
        <p:spPr bwMode="auto">
          <a:xfrm>
            <a:off x="6299200" y="-127000"/>
            <a:ext cx="1460500" cy="471488"/>
          </a:xfrm>
          <a:prstGeom prst="rect">
            <a:avLst/>
          </a:prstGeom>
          <a:noFill/>
          <a:ln w="9525">
            <a:noFill/>
            <a:miter lim="800000"/>
            <a:headEnd/>
            <a:tailEnd/>
          </a:ln>
        </p:spPr>
        <p:txBody>
          <a:bodyPr lIns="0" tIns="0" rIns="0" bIns="0"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defRPr/>
            </a:pPr>
            <a:endParaRPr kumimoji="0" lang="en-US" altLang="ja-JP" sz="800" b="0" dirty="0" smtClean="0">
              <a:solidFill>
                <a:srgbClr val="BDB2A4"/>
              </a:solidFill>
              <a:ea typeface="+mn-ea"/>
            </a:endParaRPr>
          </a:p>
        </p:txBody>
      </p:sp>
      <p:sp>
        <p:nvSpPr>
          <p:cNvPr id="1032" name="Text Box 30"/>
          <p:cNvSpPr txBox="1">
            <a:spLocks noChangeArrowheads="1"/>
          </p:cNvSpPr>
          <p:nvPr/>
        </p:nvSpPr>
        <p:spPr bwMode="auto">
          <a:xfrm>
            <a:off x="428625" y="6510338"/>
            <a:ext cx="3384550" cy="246062"/>
          </a:xfrm>
          <a:prstGeom prst="rect">
            <a:avLst/>
          </a:prstGeom>
          <a:noFill/>
          <a:ln>
            <a:noFill/>
          </a:ln>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kumimoji="0" lang="en-US" altLang="ja-JP" sz="1000" b="0" dirty="0" smtClean="0">
                <a:solidFill>
                  <a:srgbClr val="001965"/>
                </a:solidFill>
                <a:ea typeface="+mn-ea"/>
              </a:rPr>
              <a:t>Bain et al. </a:t>
            </a:r>
            <a:r>
              <a:rPr kumimoji="0" lang="pt-BR" altLang="ja-JP" sz="1000" b="0" smtClean="0">
                <a:solidFill>
                  <a:srgbClr val="001965"/>
                </a:solidFill>
                <a:ea typeface="+mn-ea"/>
              </a:rPr>
              <a:t>Diabetologia 2011; 54 (Suppl. 1): S37</a:t>
            </a:r>
            <a:endParaRPr kumimoji="0" lang="en-US" altLang="ja-JP" sz="1000" b="0" dirty="0" smtClean="0">
              <a:solidFill>
                <a:srgbClr val="001965"/>
              </a:solidFill>
              <a:ea typeface="+mn-ea"/>
            </a:endParaRPr>
          </a:p>
        </p:txBody>
      </p:sp>
    </p:spTree>
  </p:cSld>
  <p:clrMap bg1="lt1" tx1="dk1" bg2="lt2" tx2="dk2" accent1="accent1" accent2="accent2" accent3="accent3" accent4="accent4" accent5="accent5" accent6="accent6" hlink="hlink" folHlink="folHlink"/>
  <p:sldLayoutIdLst>
    <p:sldLayoutId id="2147494998" r:id="rId1"/>
    <p:sldLayoutId id="2147494999" r:id="rId2"/>
    <p:sldLayoutId id="2147495000" r:id="rId3"/>
    <p:sldLayoutId id="2147495001" r:id="rId4"/>
    <p:sldLayoutId id="2147495002" r:id="rId5"/>
    <p:sldLayoutId id="2147495003" r:id="rId6"/>
    <p:sldLayoutId id="2147495004" r:id="rId7"/>
    <p:sldLayoutId id="2147495005" r:id="rId8"/>
    <p:sldLayoutId id="2147495006" r:id="rId9"/>
    <p:sldLayoutId id="2147495007" r:id="rId10"/>
    <p:sldLayoutId id="2147495008" r:id="rId11"/>
    <p:sldLayoutId id="2147495009" r:id="rId12"/>
    <p:sldLayoutId id="2147495010" r:id="rId13"/>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bwMode="auto">
          <a:xfrm>
            <a:off x="381000" y="304800"/>
            <a:ext cx="8312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endParaRPr lang="en-GB" altLang="ja-JP" smtClean="0"/>
          </a:p>
        </p:txBody>
      </p:sp>
      <p:sp>
        <p:nvSpPr>
          <p:cNvPr id="14339" name="Rectangle 6"/>
          <p:cNvSpPr>
            <a:spLocks noGrp="1" noChangeArrowheads="1"/>
          </p:cNvSpPr>
          <p:nvPr>
            <p:ph type="body" idx="1"/>
          </p:nvPr>
        </p:nvSpPr>
        <p:spPr bwMode="auto">
          <a:xfrm>
            <a:off x="476250" y="1625600"/>
            <a:ext cx="81867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GB" altLang="ja-JP" smtClean="0"/>
          </a:p>
        </p:txBody>
      </p:sp>
      <p:sp>
        <p:nvSpPr>
          <p:cNvPr id="586759" name="Rectangle 7"/>
          <p:cNvSpPr>
            <a:spLocks noGrp="1" noChangeArrowheads="1"/>
          </p:cNvSpPr>
          <p:nvPr>
            <p:ph type="ftr" sz="quarter" idx="3"/>
          </p:nvPr>
        </p:nvSpPr>
        <p:spPr bwMode="auto">
          <a:xfrm>
            <a:off x="469900" y="6553200"/>
            <a:ext cx="5843588"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1" hangingPunct="1">
              <a:spcBef>
                <a:spcPct val="0"/>
              </a:spcBef>
              <a:defRPr kumimoji="0" sz="800" b="0">
                <a:solidFill>
                  <a:srgbClr val="BDB2A4"/>
                </a:solidFill>
                <a:latin typeface="Verdana"/>
                <a:ea typeface="ＭＳ Ｐゴシック" pitchFamily="-106" charset="-128"/>
                <a:cs typeface="+mn-cs"/>
              </a:defRPr>
            </a:lvl1pPr>
          </a:lstStyle>
          <a:p>
            <a:pPr>
              <a:defRPr/>
            </a:pPr>
            <a:r>
              <a:rPr lang="en-GB"/>
              <a:t>Presentation title</a:t>
            </a:r>
          </a:p>
        </p:txBody>
      </p:sp>
      <p:sp>
        <p:nvSpPr>
          <p:cNvPr id="586761" name="Rectangle 9"/>
          <p:cNvSpPr>
            <a:spLocks noGrp="1" noChangeArrowheads="1"/>
          </p:cNvSpPr>
          <p:nvPr>
            <p:ph type="dt" sz="half" idx="2"/>
          </p:nvPr>
        </p:nvSpPr>
        <p:spPr bwMode="auto">
          <a:xfrm>
            <a:off x="6299200" y="6553200"/>
            <a:ext cx="14605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spcBef>
                <a:spcPct val="0"/>
              </a:spcBef>
              <a:defRPr kumimoji="0" sz="800" b="0">
                <a:solidFill>
                  <a:srgbClr val="BDB2A4"/>
                </a:solidFill>
                <a:latin typeface="Verdana" charset="0"/>
                <a:ea typeface="+mn-ea"/>
                <a:cs typeface="+mn-cs"/>
              </a:defRPr>
            </a:lvl1pPr>
          </a:lstStyle>
          <a:p>
            <a:pPr>
              <a:defRPr/>
            </a:pPr>
            <a:r>
              <a:rPr lang="en-GB"/>
              <a:t>Date</a:t>
            </a:r>
          </a:p>
        </p:txBody>
      </p:sp>
      <p:sp>
        <p:nvSpPr>
          <p:cNvPr id="14342" name="Rectangle 8"/>
          <p:cNvSpPr>
            <a:spLocks noChangeArrowheads="1"/>
          </p:cNvSpPr>
          <p:nvPr/>
        </p:nvSpPr>
        <p:spPr bwMode="auto">
          <a:xfrm>
            <a:off x="7740650" y="6597650"/>
            <a:ext cx="901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eaLnBrk="1" hangingPunct="1">
              <a:defRPr/>
            </a:pPr>
            <a:endParaRPr kumimoji="0" lang="en-GB" altLang="ja-JP" sz="800" b="0" dirty="0" smtClean="0">
              <a:solidFill>
                <a:srgbClr val="8B7D70"/>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95011" r:id="rId1"/>
    <p:sldLayoutId id="2147495012" r:id="rId2"/>
    <p:sldLayoutId id="2147495013" r:id="rId3"/>
    <p:sldLayoutId id="2147495014" r:id="rId4"/>
    <p:sldLayoutId id="2147495015" r:id="rId5"/>
    <p:sldLayoutId id="2147495016" r:id="rId6"/>
    <p:sldLayoutId id="2147495017" r:id="rId7"/>
    <p:sldLayoutId id="2147495018" r:id="rId8"/>
    <p:sldLayoutId id="2147495019" r:id="rId9"/>
    <p:sldLayoutId id="2147495020" r:id="rId10"/>
    <p:sldLayoutId id="2147495021" r:id="rId11"/>
    <p:sldLayoutId id="2147495022" r:id="rId12"/>
    <p:sldLayoutId id="2147495023" r:id="rId13"/>
    <p:sldLayoutId id="2147495024" r:id="rId14"/>
    <p:sldLayoutId id="2147495025" r:id="rId15"/>
    <p:sldLayoutId id="2147495026" r:id="rId16"/>
    <p:sldLayoutId id="2147495027" r:id="rId17"/>
    <p:sldLayoutId id="2147495028" r:id="rId18"/>
    <p:sldLayoutId id="2147495029" r:id="rId19"/>
    <p:sldLayoutId id="2147495030" r:id="rId20"/>
    <p:sldLayoutId id="2147495031" r:id="rId21"/>
    <p:sldLayoutId id="2147495032" r:id="rId22"/>
    <p:sldLayoutId id="2147495033" r:id="rId2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rgbClr val="001965"/>
          </a:solidFill>
          <a:latin typeface="+mj-lt"/>
          <a:ea typeface="ＭＳ Ｐゴシック" pitchFamily="50" charset="-128"/>
          <a:cs typeface="MS PGothic"/>
        </a:defRPr>
      </a:lvl1pPr>
      <a:lvl2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2pPr>
      <a:lvl3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3pPr>
      <a:lvl4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4pPr>
      <a:lvl5pPr algn="l" rtl="0" eaLnBrk="0" fontAlgn="base" hangingPunct="0">
        <a:spcBef>
          <a:spcPct val="0"/>
        </a:spcBef>
        <a:spcAft>
          <a:spcPct val="0"/>
        </a:spcAft>
        <a:defRPr sz="2400" b="1">
          <a:solidFill>
            <a:srgbClr val="001965"/>
          </a:solidFill>
          <a:latin typeface="Verdana" charset="0"/>
          <a:ea typeface="ＭＳ Ｐゴシック" pitchFamily="50" charset="-128"/>
          <a:cs typeface="MS PGothic"/>
        </a:defRPr>
      </a:lvl5pPr>
      <a:lvl6pPr marL="457200" algn="l" rtl="0" eaLnBrk="1" fontAlgn="base" hangingPunct="1">
        <a:spcBef>
          <a:spcPct val="0"/>
        </a:spcBef>
        <a:spcAft>
          <a:spcPct val="0"/>
        </a:spcAft>
        <a:defRPr sz="2800" b="1">
          <a:solidFill>
            <a:srgbClr val="001965"/>
          </a:solidFill>
          <a:latin typeface="Verdana" charset="0"/>
        </a:defRPr>
      </a:lvl6pPr>
      <a:lvl7pPr marL="914400" algn="l" rtl="0" eaLnBrk="1" fontAlgn="base" hangingPunct="1">
        <a:spcBef>
          <a:spcPct val="0"/>
        </a:spcBef>
        <a:spcAft>
          <a:spcPct val="0"/>
        </a:spcAft>
        <a:defRPr sz="2800" b="1">
          <a:solidFill>
            <a:srgbClr val="001965"/>
          </a:solidFill>
          <a:latin typeface="Verdana" charset="0"/>
        </a:defRPr>
      </a:lvl7pPr>
      <a:lvl8pPr marL="1371600" algn="l" rtl="0" eaLnBrk="1" fontAlgn="base" hangingPunct="1">
        <a:spcBef>
          <a:spcPct val="0"/>
        </a:spcBef>
        <a:spcAft>
          <a:spcPct val="0"/>
        </a:spcAft>
        <a:defRPr sz="2800" b="1">
          <a:solidFill>
            <a:srgbClr val="001965"/>
          </a:solidFill>
          <a:latin typeface="Verdana" charset="0"/>
        </a:defRPr>
      </a:lvl8pPr>
      <a:lvl9pPr marL="1828800" algn="l" rtl="0" eaLnBrk="1" fontAlgn="base" hangingPunct="1">
        <a:spcBef>
          <a:spcPct val="0"/>
        </a:spcBef>
        <a:spcAft>
          <a:spcPct val="0"/>
        </a:spcAft>
        <a:defRPr sz="2800" b="1">
          <a:solidFill>
            <a:srgbClr val="001965"/>
          </a:solidFill>
          <a:latin typeface="Verdana" charset="0"/>
        </a:defRPr>
      </a:lvl9pPr>
    </p:titleStyle>
    <p:bodyStyle>
      <a:lvl1pPr marL="263525" indent="-263525" algn="l" rtl="0" eaLnBrk="0" fontAlgn="base" hangingPunct="0">
        <a:spcBef>
          <a:spcPct val="20000"/>
        </a:spcBef>
        <a:spcAft>
          <a:spcPct val="0"/>
        </a:spcAft>
        <a:buClr>
          <a:schemeClr val="accent1"/>
        </a:buClr>
        <a:buChar char="•"/>
        <a:defRPr sz="2200">
          <a:solidFill>
            <a:schemeClr val="accent2"/>
          </a:solidFill>
          <a:latin typeface="+mn-lt"/>
          <a:ea typeface="ＭＳ Ｐゴシック" pitchFamily="50" charset="-128"/>
          <a:cs typeface="MS PGothic"/>
        </a:defRPr>
      </a:lvl1pPr>
      <a:lvl2pPr marL="803275" indent="-263525" algn="l" rtl="0" eaLnBrk="0" fontAlgn="base" hangingPunct="0">
        <a:spcBef>
          <a:spcPct val="20000"/>
        </a:spcBef>
        <a:spcAft>
          <a:spcPct val="0"/>
        </a:spcAft>
        <a:buClr>
          <a:schemeClr val="hlink"/>
        </a:buClr>
        <a:buChar char="•"/>
        <a:defRPr sz="2000">
          <a:solidFill>
            <a:schemeClr val="accent2"/>
          </a:solidFill>
          <a:latin typeface="+mn-lt"/>
          <a:ea typeface="ＭＳ Ｐゴシック" pitchFamily="50" charset="-128"/>
          <a:cs typeface="MS PGothic"/>
        </a:defRPr>
      </a:lvl2pPr>
      <a:lvl3pPr marL="1344613" indent="-268288" algn="l" rtl="0" eaLnBrk="0" fontAlgn="base" hangingPunct="0">
        <a:spcBef>
          <a:spcPct val="20000"/>
        </a:spcBef>
        <a:spcAft>
          <a:spcPct val="0"/>
        </a:spcAft>
        <a:buClr>
          <a:schemeClr val="accent2"/>
        </a:buClr>
        <a:buChar char="•"/>
        <a:defRPr sz="2400">
          <a:solidFill>
            <a:schemeClr val="accent2"/>
          </a:solidFill>
          <a:latin typeface="+mn-lt"/>
          <a:ea typeface="ＭＳ Ｐゴシック" pitchFamily="50" charset="-128"/>
          <a:cs typeface="MS PGothic"/>
        </a:defRPr>
      </a:lvl3pPr>
      <a:lvl4pPr marL="1884363" indent="-263525" algn="l" rtl="0" eaLnBrk="0" fontAlgn="base" hangingPunct="0">
        <a:spcBef>
          <a:spcPct val="20000"/>
        </a:spcBef>
        <a:spcAft>
          <a:spcPct val="0"/>
        </a:spcAft>
        <a:buClr>
          <a:schemeClr val="folHlink"/>
        </a:buClr>
        <a:buChar char="•"/>
        <a:defRPr sz="1600">
          <a:solidFill>
            <a:schemeClr val="accent2"/>
          </a:solidFill>
          <a:latin typeface="+mn-lt"/>
          <a:ea typeface="ＭＳ Ｐゴシック" pitchFamily="50" charset="-128"/>
          <a:cs typeface="MS PGothic"/>
        </a:defRPr>
      </a:lvl4pPr>
      <a:lvl5pPr marL="2424113" indent="-277813" algn="l" rtl="0" eaLnBrk="0" fontAlgn="base" hangingPunct="0">
        <a:spcBef>
          <a:spcPct val="20000"/>
        </a:spcBef>
        <a:spcAft>
          <a:spcPct val="0"/>
        </a:spcAft>
        <a:buClr>
          <a:schemeClr val="tx1"/>
        </a:buClr>
        <a:buChar char="•"/>
        <a:defRPr sz="1400">
          <a:solidFill>
            <a:schemeClr val="accent2"/>
          </a:solidFill>
          <a:latin typeface="+mn-lt"/>
          <a:ea typeface="ＭＳ Ｐゴシック" pitchFamily="50" charset="-128"/>
          <a:cs typeface="MS PGothic"/>
        </a:defRPr>
      </a:lvl5pPr>
      <a:lvl6pPr marL="28813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6pPr>
      <a:lvl7pPr marL="33385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7pPr>
      <a:lvl8pPr marL="37957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8pPr>
      <a:lvl9pPr marL="4252913" indent="-277813" algn="l" rtl="0" eaLnBrk="1" fontAlgn="base" hangingPunct="1">
        <a:spcBef>
          <a:spcPct val="20000"/>
        </a:spcBef>
        <a:spcAft>
          <a:spcPct val="0"/>
        </a:spcAft>
        <a:buClr>
          <a:schemeClr val="tx1"/>
        </a:buClr>
        <a:buChar char="•"/>
        <a:defRPr sz="1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5363"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C5BA85C0-19F7-481D-8603-1FC1109C8745}"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5034" r:id="rId1"/>
    <p:sldLayoutId id="2147495035" r:id="rId2"/>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white">
          <a:xfrm>
            <a:off x="0" y="0"/>
            <a:ext cx="9144000" cy="6858000"/>
          </a:xfrm>
          <a:prstGeom prst="rect">
            <a:avLst/>
          </a:prstGeom>
          <a:solidFill>
            <a:srgbClr val="0069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1" name="Rectangle 3"/>
          <p:cNvSpPr>
            <a:spLocks noChangeArrowheads="1"/>
          </p:cNvSpPr>
          <p:nvPr/>
        </p:nvSpPr>
        <p:spPr bwMode="auto">
          <a:xfrm>
            <a:off x="0" y="0"/>
            <a:ext cx="9144000" cy="912813"/>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2" name="Rectangle 4"/>
          <p:cNvSpPr>
            <a:spLocks noChangeArrowheads="1"/>
          </p:cNvSpPr>
          <p:nvPr/>
        </p:nvSpPr>
        <p:spPr bwMode="auto">
          <a:xfrm>
            <a:off x="8958263" y="914400"/>
            <a:ext cx="182562" cy="59436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3" name="Rectangle 5"/>
          <p:cNvSpPr>
            <a:spLocks noChangeArrowheads="1"/>
          </p:cNvSpPr>
          <p:nvPr/>
        </p:nvSpPr>
        <p:spPr bwMode="auto">
          <a:xfrm>
            <a:off x="0" y="0"/>
            <a:ext cx="182563" cy="6858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54" name="Rectangle 6"/>
          <p:cNvSpPr>
            <a:spLocks noChangeArrowheads="1"/>
          </p:cNvSpPr>
          <p:nvPr/>
        </p:nvSpPr>
        <p:spPr bwMode="auto">
          <a:xfrm rot="5400000">
            <a:off x="4480718" y="2202657"/>
            <a:ext cx="182563" cy="9144000"/>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nvGrpSpPr>
          <p:cNvPr id="2055" name="Group 7"/>
          <p:cNvGrpSpPr>
            <a:grpSpLocks/>
          </p:cNvGrpSpPr>
          <p:nvPr/>
        </p:nvGrpSpPr>
        <p:grpSpPr bwMode="auto">
          <a:xfrm>
            <a:off x="8231188" y="0"/>
            <a:ext cx="914400" cy="914400"/>
            <a:chOff x="5169" y="0"/>
            <a:chExt cx="576" cy="576"/>
          </a:xfrm>
        </p:grpSpPr>
        <p:sp>
          <p:nvSpPr>
            <p:cNvPr id="2060" name="Rectangle 8"/>
            <p:cNvSpPr>
              <a:spLocks noChangeArrowheads="1"/>
            </p:cNvSpPr>
            <p:nvPr/>
          </p:nvSpPr>
          <p:spPr bwMode="auto">
            <a:xfrm>
              <a:off x="5457" y="0"/>
              <a:ext cx="288" cy="288"/>
            </a:xfrm>
            <a:prstGeom prst="rect">
              <a:avLst/>
            </a:prstGeom>
            <a:solidFill>
              <a:srgbClr val="309A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61" name="Rectangle 9"/>
            <p:cNvSpPr>
              <a:spLocks noChangeArrowheads="1"/>
            </p:cNvSpPr>
            <p:nvPr/>
          </p:nvSpPr>
          <p:spPr bwMode="auto">
            <a:xfrm>
              <a:off x="5457" y="288"/>
              <a:ext cx="288" cy="288"/>
            </a:xfrm>
            <a:prstGeom prst="rect">
              <a:avLst/>
            </a:prstGeom>
            <a:solidFill>
              <a:srgbClr val="E5F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62" name="Rectangle 10"/>
            <p:cNvSpPr>
              <a:spLocks noChangeArrowheads="1"/>
            </p:cNvSpPr>
            <p:nvPr/>
          </p:nvSpPr>
          <p:spPr bwMode="auto">
            <a:xfrm>
              <a:off x="5169" y="0"/>
              <a:ext cx="295" cy="288"/>
            </a:xfrm>
            <a:prstGeom prst="rect">
              <a:avLst/>
            </a:prstGeom>
            <a:solidFill>
              <a:srgbClr val="0083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
          <p:nvSpPr>
            <p:cNvPr id="2063" name="Rectangle 11"/>
            <p:cNvSpPr>
              <a:spLocks noChangeArrowheads="1"/>
            </p:cNvSpPr>
            <p:nvPr/>
          </p:nvSpPr>
          <p:spPr bwMode="auto">
            <a:xfrm>
              <a:off x="5169" y="288"/>
              <a:ext cx="295" cy="288"/>
            </a:xfrm>
            <a:prstGeom prst="rect">
              <a:avLst/>
            </a:prstGeom>
            <a:solidFill>
              <a:srgbClr val="97CC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grpSp>
      <p:sp>
        <p:nvSpPr>
          <p:cNvPr id="2056" name="Rectangle 12"/>
          <p:cNvSpPr>
            <a:spLocks noGrp="1" noChangeArrowheads="1"/>
          </p:cNvSpPr>
          <p:nvPr>
            <p:ph type="title"/>
          </p:nvPr>
        </p:nvSpPr>
        <p:spPr bwMode="auto">
          <a:xfrm>
            <a:off x="265113" y="76200"/>
            <a:ext cx="8029575" cy="839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ja-JP" smtClean="0"/>
              <a:t>Click to edit Master title style</a:t>
            </a:r>
          </a:p>
        </p:txBody>
      </p:sp>
      <p:sp>
        <p:nvSpPr>
          <p:cNvPr id="2057" name="Rectangle 13"/>
          <p:cNvSpPr>
            <a:spLocks noGrp="1" noChangeArrowheads="1"/>
          </p:cNvSpPr>
          <p:nvPr>
            <p:ph type="body" idx="1"/>
          </p:nvPr>
        </p:nvSpPr>
        <p:spPr bwMode="auto">
          <a:xfrm>
            <a:off x="684213" y="1114425"/>
            <a:ext cx="79248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711694" name="Rectangle 14"/>
          <p:cNvSpPr>
            <a:spLocks noGrp="1" noChangeArrowheads="1"/>
          </p:cNvSpPr>
          <p:nvPr>
            <p:ph type="sldNum" sz="quarter" idx="4"/>
          </p:nvPr>
        </p:nvSpPr>
        <p:spPr bwMode="auto">
          <a:xfrm>
            <a:off x="6553200" y="6245225"/>
            <a:ext cx="2133600" cy="476250"/>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FFFFFF"/>
                </a:solidFill>
                <a:latin typeface="Arial" charset="0"/>
                <a:ea typeface="ＭＳ Ｐゴシック" charset="-128"/>
              </a:defRPr>
            </a:lvl1pPr>
          </a:lstStyle>
          <a:p>
            <a:pPr>
              <a:defRPr/>
            </a:pPr>
            <a:fld id="{081D29A2-7E9B-409F-91A8-6AE745EE4ED2}" type="slidenum">
              <a:rPr lang="en-US" altLang="ja-JP"/>
              <a:pPr>
                <a:defRPr/>
              </a:pPr>
              <a:t>‹#›</a:t>
            </a:fld>
            <a:endParaRPr lang="en-US" altLang="ja-JP" dirty="0"/>
          </a:p>
        </p:txBody>
      </p:sp>
      <p:sp>
        <p:nvSpPr>
          <p:cNvPr id="2059" name="Rectangle 15"/>
          <p:cNvSpPr>
            <a:spLocks noChangeArrowheads="1"/>
          </p:cNvSpPr>
          <p:nvPr/>
        </p:nvSpPr>
        <p:spPr bwMode="auto">
          <a:xfrm>
            <a:off x="169863" y="6227763"/>
            <a:ext cx="482600" cy="457200"/>
          </a:xfrm>
          <a:prstGeom prst="rect">
            <a:avLst/>
          </a:prstGeom>
          <a:solidFill>
            <a:srgbClr val="62B2C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2400" dirty="0" smtClean="0">
              <a:solidFill>
                <a:srgbClr val="FFFFFF"/>
              </a:solidFill>
              <a:latin typeface="Helvetica"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94934" r:id="rId1"/>
    <p:sldLayoutId id="2147494935" r:id="rId2"/>
    <p:sldLayoutId id="2147494936" r:id="rId3"/>
    <p:sldLayoutId id="2147494937" r:id="rId4"/>
    <p:sldLayoutId id="2147494938" r:id="rId5"/>
    <p:sldLayoutId id="2147494939" r:id="rId6"/>
    <p:sldLayoutId id="2147494940" r:id="rId7"/>
    <p:sldLayoutId id="2147494941" r:id="rId8"/>
    <p:sldLayoutId id="2147494942" r:id="rId9"/>
    <p:sldLayoutId id="2147494943" r:id="rId10"/>
    <p:sldLayoutId id="2147494944"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FFFFFF"/>
          </a:solidFill>
          <a:latin typeface="+mj-lt"/>
          <a:ea typeface="+mj-ea"/>
          <a:cs typeface="+mj-cs"/>
        </a:defRPr>
      </a:lvl1pPr>
      <a:lvl2pPr algn="l" rtl="0" eaLnBrk="0" fontAlgn="base" hangingPunct="0">
        <a:spcBef>
          <a:spcPct val="0"/>
        </a:spcBef>
        <a:spcAft>
          <a:spcPct val="0"/>
        </a:spcAft>
        <a:defRPr sz="2400" b="1">
          <a:solidFill>
            <a:srgbClr val="FFFFFF"/>
          </a:solidFill>
          <a:latin typeface="Arial" charset="0"/>
        </a:defRPr>
      </a:lvl2pPr>
      <a:lvl3pPr algn="l" rtl="0" eaLnBrk="0" fontAlgn="base" hangingPunct="0">
        <a:spcBef>
          <a:spcPct val="0"/>
        </a:spcBef>
        <a:spcAft>
          <a:spcPct val="0"/>
        </a:spcAft>
        <a:defRPr sz="2400" b="1">
          <a:solidFill>
            <a:srgbClr val="FFFFFF"/>
          </a:solidFill>
          <a:latin typeface="Arial" charset="0"/>
        </a:defRPr>
      </a:lvl3pPr>
      <a:lvl4pPr algn="l" rtl="0" eaLnBrk="0" fontAlgn="base" hangingPunct="0">
        <a:spcBef>
          <a:spcPct val="0"/>
        </a:spcBef>
        <a:spcAft>
          <a:spcPct val="0"/>
        </a:spcAft>
        <a:defRPr sz="2400" b="1">
          <a:solidFill>
            <a:srgbClr val="FFFFFF"/>
          </a:solidFill>
          <a:latin typeface="Arial" charset="0"/>
        </a:defRPr>
      </a:lvl4pPr>
      <a:lvl5pPr algn="l" rtl="0" eaLnBrk="0" fontAlgn="base" hangingPunct="0">
        <a:spcBef>
          <a:spcPct val="0"/>
        </a:spcBef>
        <a:spcAft>
          <a:spcPct val="0"/>
        </a:spcAft>
        <a:defRPr sz="2400" b="1">
          <a:solidFill>
            <a:srgbClr val="FFFFFF"/>
          </a:solidFill>
          <a:latin typeface="Arial" charset="0"/>
        </a:defRPr>
      </a:lvl5pPr>
      <a:lvl6pPr marL="457200" algn="l" rtl="0" fontAlgn="base">
        <a:spcBef>
          <a:spcPct val="0"/>
        </a:spcBef>
        <a:spcAft>
          <a:spcPct val="0"/>
        </a:spcAft>
        <a:defRPr sz="2400" b="1">
          <a:solidFill>
            <a:srgbClr val="FFFFFF"/>
          </a:solidFill>
          <a:latin typeface="Arial" charset="0"/>
        </a:defRPr>
      </a:lvl6pPr>
      <a:lvl7pPr marL="914400" algn="l" rtl="0" fontAlgn="base">
        <a:spcBef>
          <a:spcPct val="0"/>
        </a:spcBef>
        <a:spcAft>
          <a:spcPct val="0"/>
        </a:spcAft>
        <a:defRPr sz="2400" b="1">
          <a:solidFill>
            <a:srgbClr val="FFFFFF"/>
          </a:solidFill>
          <a:latin typeface="Arial" charset="0"/>
        </a:defRPr>
      </a:lvl7pPr>
      <a:lvl8pPr marL="1371600" algn="l" rtl="0" fontAlgn="base">
        <a:spcBef>
          <a:spcPct val="0"/>
        </a:spcBef>
        <a:spcAft>
          <a:spcPct val="0"/>
        </a:spcAft>
        <a:defRPr sz="2400" b="1">
          <a:solidFill>
            <a:srgbClr val="FFFFFF"/>
          </a:solidFill>
          <a:latin typeface="Arial" charset="0"/>
        </a:defRPr>
      </a:lvl8pPr>
      <a:lvl9pPr marL="1828800" algn="l" rtl="0" fontAlgn="base">
        <a:spcBef>
          <a:spcPct val="0"/>
        </a:spcBef>
        <a:spcAft>
          <a:spcPct val="0"/>
        </a:spcAft>
        <a:defRPr sz="2400" b="1">
          <a:solidFill>
            <a:srgbClr val="FFFFFF"/>
          </a:solidFill>
          <a:latin typeface="Arial" charset="0"/>
        </a:defRPr>
      </a:lvl9pPr>
    </p:titleStyle>
    <p:bodyStyle>
      <a:lvl1pPr marL="295275" indent="-295275" algn="l" rtl="0" eaLnBrk="0" fontAlgn="base" hangingPunct="0">
        <a:lnSpc>
          <a:spcPct val="85000"/>
        </a:lnSpc>
        <a:spcBef>
          <a:spcPct val="70000"/>
        </a:spcBef>
        <a:spcAft>
          <a:spcPct val="0"/>
        </a:spcAft>
        <a:buClr>
          <a:srgbClr val="AAC98C"/>
        </a:buClr>
        <a:buSzPct val="120000"/>
        <a:buFont typeface="Wingdings" pitchFamily="2" charset="2"/>
        <a:buChar char="§"/>
        <a:defRPr sz="2200">
          <a:solidFill>
            <a:srgbClr val="FFFFFF"/>
          </a:solidFill>
          <a:latin typeface="+mn-lt"/>
          <a:ea typeface="+mn-ea"/>
          <a:cs typeface="+mn-cs"/>
        </a:defRPr>
      </a:lvl1pPr>
      <a:lvl2pPr marL="546100" indent="-249238" algn="l" rtl="0" eaLnBrk="0" fontAlgn="base" hangingPunct="0">
        <a:lnSpc>
          <a:spcPct val="85000"/>
        </a:lnSpc>
        <a:spcBef>
          <a:spcPct val="40000"/>
        </a:spcBef>
        <a:spcAft>
          <a:spcPct val="0"/>
        </a:spcAft>
        <a:buClr>
          <a:srgbClr val="003D66"/>
        </a:buClr>
        <a:buSzPct val="90000"/>
        <a:buFont typeface="Arial" panose="020B0604020202020204" pitchFamily="34" charset="0"/>
        <a:buChar char="■"/>
        <a:defRPr sz="1900">
          <a:solidFill>
            <a:srgbClr val="FFFFFF"/>
          </a:solidFill>
          <a:latin typeface="+mn-lt"/>
        </a:defRPr>
      </a:lvl2pPr>
      <a:lvl3pPr marL="749300" indent="-201613"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3pPr>
      <a:lvl4pPr marL="960438" indent="-209550"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4pPr>
      <a:lvl5pPr marL="1173163" indent="-211138" algn="l" rtl="0" eaLnBrk="0" fontAlgn="base" hangingPunct="0">
        <a:lnSpc>
          <a:spcPct val="85000"/>
        </a:lnSpc>
        <a:spcBef>
          <a:spcPct val="40000"/>
        </a:spcBef>
        <a:spcAft>
          <a:spcPct val="0"/>
        </a:spcAft>
        <a:buClr>
          <a:schemeClr val="accent2"/>
        </a:buClr>
        <a:buSzPct val="90000"/>
        <a:buFont typeface="Arial" panose="020B0604020202020204" pitchFamily="34" charset="0"/>
        <a:buChar char="■"/>
        <a:defRPr>
          <a:solidFill>
            <a:srgbClr val="FFFFFF"/>
          </a:solidFill>
          <a:latin typeface="+mn-lt"/>
        </a:defRPr>
      </a:lvl5pPr>
      <a:lvl6pPr marL="16303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6pPr>
      <a:lvl7pPr marL="20875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7pPr>
      <a:lvl8pPr marL="25447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8pPr>
      <a:lvl9pPr marL="30019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6387"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312E456E-D828-4CD0-8BE5-175115B3E388}"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5036" r:id="rId1"/>
    <p:sldLayoutId id="2147495037" r:id="rId2"/>
    <p:sldLayoutId id="2147495038" r:id="rId3"/>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7412"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94854" r:id="rId1"/>
    <p:sldLayoutId id="2147494855" r:id="rId2"/>
    <p:sldLayoutId id="2147494856" r:id="rId3"/>
    <p:sldLayoutId id="2147494857" r:id="rId4"/>
    <p:sldLayoutId id="2147494858" r:id="rId5"/>
    <p:sldLayoutId id="2147494859" r:id="rId6"/>
    <p:sldLayoutId id="2147494860" r:id="rId7"/>
    <p:sldLayoutId id="2147494861" r:id="rId8"/>
    <p:sldLayoutId id="2147494862" r:id="rId9"/>
    <p:sldLayoutId id="2147494863" r:id="rId10"/>
    <p:sldLayoutId id="2147494864"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8435"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94865" r:id="rId1"/>
    <p:sldLayoutId id="2147494866" r:id="rId2"/>
    <p:sldLayoutId id="2147494867" r:id="rId3"/>
    <p:sldLayoutId id="2147494868" r:id="rId4"/>
    <p:sldLayoutId id="2147494869" r:id="rId5"/>
    <p:sldLayoutId id="2147494870" r:id="rId6"/>
    <p:sldLayoutId id="2147494871" r:id="rId7"/>
    <p:sldLayoutId id="2147494872" r:id="rId8"/>
    <p:sldLayoutId id="2147494873" r:id="rId9"/>
    <p:sldLayoutId id="2147494874" r:id="rId10"/>
    <p:sldLayoutId id="2147494875" r:id="rId11"/>
  </p:sldLayoutIdLst>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39" r:id="rId1"/>
    <p:sldLayoutId id="2147495040" r:id="rId2"/>
    <p:sldLayoutId id="2147495041"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42" r:id="rId1"/>
    <p:sldLayoutId id="2147495043" r:id="rId2"/>
    <p:sldLayoutId id="2147495044"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タイトル プレースホルダー 1"/>
          <p:cNvSpPr>
            <a:spLocks noGrp="1"/>
          </p:cNvSpPr>
          <p:nvPr>
            <p:ph type="title"/>
          </p:nvPr>
        </p:nvSpPr>
        <p:spPr bwMode="auto">
          <a:xfrm>
            <a:off x="252413" y="0"/>
            <a:ext cx="86375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マスター タイトルの書式設定</a:t>
            </a:r>
            <a:endParaRPr lang="ja-JP" altLang="en-US" smtClean="0"/>
          </a:p>
        </p:txBody>
      </p:sp>
      <p:sp>
        <p:nvSpPr>
          <p:cNvPr id="19459" name="テキスト プレースホルダー 2"/>
          <p:cNvSpPr>
            <a:spLocks noGrp="1"/>
          </p:cNvSpPr>
          <p:nvPr>
            <p:ph type="body" idx="1"/>
          </p:nvPr>
        </p:nvSpPr>
        <p:spPr bwMode="auto">
          <a:xfrm>
            <a:off x="252413" y="908050"/>
            <a:ext cx="8640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マスター テキストの書式設定</a:t>
            </a:r>
          </a:p>
          <a:p>
            <a:pPr lvl="1"/>
            <a:r>
              <a:rPr lang="en-US" altLang="ja-JP" smtClean="0"/>
              <a:t>第 2 レベル</a:t>
            </a:r>
          </a:p>
          <a:p>
            <a:pPr lvl="2"/>
            <a:r>
              <a:rPr lang="en-US" altLang="ja-JP" smtClean="0"/>
              <a:t>第 3 レベル</a:t>
            </a:r>
          </a:p>
          <a:p>
            <a:pPr lvl="3"/>
            <a:r>
              <a:rPr lang="en-US" altLang="ja-JP" smtClean="0"/>
              <a:t>第 4 レベル</a:t>
            </a:r>
          </a:p>
          <a:p>
            <a:pPr lvl="4"/>
            <a:r>
              <a:rPr lang="en-US" altLang="ja-JP" smtClean="0"/>
              <a:t>第 5 レベル</a:t>
            </a:r>
            <a:endParaRPr lang="ja-JP" altLang="en-US" smtClean="0"/>
          </a:p>
        </p:txBody>
      </p:sp>
      <p:sp>
        <p:nvSpPr>
          <p:cNvPr id="6" name="スライド番号プレースホルダー 5"/>
          <p:cNvSpPr>
            <a:spLocks noGrp="1"/>
          </p:cNvSpPr>
          <p:nvPr>
            <p:ph type="sldNum" sz="quarter" idx="4"/>
          </p:nvPr>
        </p:nvSpPr>
        <p:spPr>
          <a:xfrm>
            <a:off x="6683375"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000" b="0">
                <a:solidFill>
                  <a:prstClr val="black">
                    <a:tint val="75000"/>
                  </a:prstClr>
                </a:solidFill>
                <a:latin typeface="Verdana" pitchFamily="34" charset="0"/>
                <a:ea typeface="+mn-ea"/>
                <a:cs typeface="Verdana" pitchFamily="34" charset="0"/>
              </a:defRPr>
            </a:lvl1pPr>
          </a:lstStyle>
          <a:p>
            <a:pPr>
              <a:defRPr/>
            </a:pPr>
            <a:fld id="{539B551D-DE64-4B06-90CF-33A41A1B9B29}" type="slidenum">
              <a:rPr lang="ja-JP" altLang="en-US"/>
              <a:pPr>
                <a:defRPr/>
              </a:pPr>
              <a:t>‹#›</a:t>
            </a:fld>
            <a:endParaRPr lang="ja-JP" altLang="en-US" dirty="0"/>
          </a:p>
        </p:txBody>
      </p:sp>
      <p:cxnSp>
        <p:nvCxnSpPr>
          <p:cNvPr id="8" name="直線コネクタ 7"/>
          <p:cNvCxnSpPr/>
          <p:nvPr/>
        </p:nvCxnSpPr>
        <p:spPr>
          <a:xfrm>
            <a:off x="0" y="746125"/>
            <a:ext cx="9144000" cy="0"/>
          </a:xfrm>
          <a:prstGeom prst="line">
            <a:avLst/>
          </a:prstGeom>
          <a:ln w="190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5045" r:id="rId1"/>
    <p:sldLayoutId id="2147495046" r:id="rId2"/>
  </p:sldLayoutIdLst>
  <p:timing>
    <p:tnLst>
      <p:par>
        <p:cTn id="1" dur="indefinite" restart="never" nodeType="tmRoot"/>
      </p:par>
    </p:tnLst>
  </p:timing>
  <p:txStyles>
    <p:titleStyle>
      <a:lvl1pPr algn="ctr" rtl="0" eaLnBrk="0" fontAlgn="base" hangingPunct="0">
        <a:spcBef>
          <a:spcPct val="0"/>
        </a:spcBef>
        <a:spcAft>
          <a:spcPct val="0"/>
        </a:spcAft>
        <a:defRPr kumimoji="1" sz="2800" b="1" kern="1200">
          <a:solidFill>
            <a:srgbClr val="002060"/>
          </a:solidFill>
          <a:latin typeface="Verdana" pitchFamily="34" charset="0"/>
          <a:ea typeface="+mn-ea"/>
          <a:cs typeface="Verdana" pitchFamily="34" charset="0"/>
        </a:defRPr>
      </a:lvl1pPr>
      <a:lvl2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2pPr>
      <a:lvl3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3pPr>
      <a:lvl4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4pPr>
      <a:lvl5pPr algn="ctr" rtl="0" eaLnBrk="0" fontAlgn="base" hangingPunct="0">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5pPr>
      <a:lvl6pPr marL="4572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6pPr>
      <a:lvl7pPr marL="9144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7pPr>
      <a:lvl8pPr marL="13716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8pPr>
      <a:lvl9pPr marL="1828800" algn="ctr" rtl="0" fontAlgn="base">
        <a:spcBef>
          <a:spcPct val="0"/>
        </a:spcBef>
        <a:spcAft>
          <a:spcPct val="0"/>
        </a:spcAft>
        <a:defRPr kumimoji="1" sz="2800" b="1">
          <a:solidFill>
            <a:srgbClr val="002060"/>
          </a:solidFill>
          <a:latin typeface="Verdana" panose="020B0604030504040204" pitchFamily="34" charset="0"/>
          <a:ea typeface="ＭＳ Ｐゴシック" panose="020B0600070205080204" pitchFamily="50" charset="-128"/>
          <a:cs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Verdana" pitchFamily="34" charset="0"/>
          <a:ea typeface="+mn-ea"/>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kern="1200">
          <a:solidFill>
            <a:schemeClr val="tx1"/>
          </a:solidFill>
          <a:latin typeface="Verdana" pitchFamily="34" charset="0"/>
          <a:ea typeface="+mn-ea"/>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47" r:id="rId1"/>
    <p:sldLayoutId id="2147495048" r:id="rId2"/>
    <p:sldLayoutId id="2147495049" r:id="rId3"/>
    <p:sldLayoutId id="2147495050"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51" r:id="rId1"/>
    <p:sldLayoutId id="2147495052" r:id="rId2"/>
    <p:sldLayoutId id="2147495053" r:id="rId3"/>
    <p:sldLayoutId id="2147495054"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bwMode="auto">
          <a:xfrm>
            <a:off x="381000" y="304800"/>
            <a:ext cx="828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endParaRPr lang="en-GB" altLang="ja-JP" smtClean="0"/>
          </a:p>
        </p:txBody>
      </p:sp>
      <p:sp>
        <p:nvSpPr>
          <p:cNvPr id="20483" name="Rectangle 6"/>
          <p:cNvSpPr>
            <a:spLocks noGrp="1" noChangeArrowheads="1"/>
          </p:cNvSpPr>
          <p:nvPr>
            <p:ph type="body" idx="1"/>
          </p:nvPr>
        </p:nvSpPr>
        <p:spPr bwMode="auto">
          <a:xfrm>
            <a:off x="476250" y="1625600"/>
            <a:ext cx="81867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p:txBody>
      </p:sp>
      <p:sp>
        <p:nvSpPr>
          <p:cNvPr id="1028" name="Rectangle 8"/>
          <p:cNvSpPr>
            <a:spLocks noChangeArrowheads="1"/>
          </p:cNvSpPr>
          <p:nvPr/>
        </p:nvSpPr>
        <p:spPr bwMode="auto">
          <a:xfrm>
            <a:off x="7740650" y="6597650"/>
            <a:ext cx="901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b="1">
                <a:solidFill>
                  <a:srgbClr val="001965"/>
                </a:solidFill>
                <a:latin typeface="Verdana" panose="020B0604030504040204" pitchFamily="34" charset="0"/>
                <a:ea typeface="ＭＳ Ｐゴシック" panose="020B0600070205080204" pitchFamily="34" charset="-128"/>
              </a:defRPr>
            </a:lvl1pPr>
            <a:lvl2pPr marL="742950" indent="-285750" eaLnBrk="0" hangingPunct="0">
              <a:defRPr b="1">
                <a:solidFill>
                  <a:srgbClr val="001965"/>
                </a:solidFill>
                <a:latin typeface="Verdana" panose="020B0604030504040204" pitchFamily="34" charset="0"/>
                <a:ea typeface="ＭＳ Ｐゴシック" panose="020B0600070205080204" pitchFamily="34" charset="-128"/>
              </a:defRPr>
            </a:lvl2pPr>
            <a:lvl3pPr marL="1143000" indent="-228600" eaLnBrk="0" hangingPunct="0">
              <a:defRPr b="1">
                <a:solidFill>
                  <a:srgbClr val="001965"/>
                </a:solidFill>
                <a:latin typeface="Verdana" panose="020B0604030504040204" pitchFamily="34" charset="0"/>
                <a:ea typeface="ＭＳ Ｐゴシック" panose="020B0600070205080204" pitchFamily="34" charset="-128"/>
              </a:defRPr>
            </a:lvl3pPr>
            <a:lvl4pPr marL="1600200" indent="-228600" eaLnBrk="0" hangingPunct="0">
              <a:defRPr b="1">
                <a:solidFill>
                  <a:srgbClr val="001965"/>
                </a:solidFill>
                <a:latin typeface="Verdana" panose="020B0604030504040204" pitchFamily="34" charset="0"/>
                <a:ea typeface="ＭＳ Ｐゴシック" panose="020B0600070205080204" pitchFamily="34" charset="-128"/>
              </a:defRPr>
            </a:lvl4pPr>
            <a:lvl5pPr marL="2057400" indent="-228600" eaLnBrk="0" hangingPunct="0">
              <a:defRPr b="1">
                <a:solidFill>
                  <a:srgbClr val="001965"/>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9pPr>
          </a:lstStyle>
          <a:p>
            <a:pPr algn="r" defTabSz="685800" eaLnBrk="1" hangingPunct="1">
              <a:defRPr/>
            </a:pPr>
            <a:endParaRPr kumimoji="0" lang="en-GB" sz="600" b="0" dirty="0">
              <a:solidFill>
                <a:srgbClr val="8B7D70"/>
              </a:solidFill>
              <a:cs typeface="Arial" panose="020B0604020202020204" pitchFamily="34" charset="0"/>
            </a:endParaRPr>
          </a:p>
        </p:txBody>
      </p:sp>
      <p:sp>
        <p:nvSpPr>
          <p:cNvPr id="6" name="TextBox 4"/>
          <p:cNvSpPr txBox="1">
            <a:spLocks noChangeArrowheads="1"/>
          </p:cNvSpPr>
          <p:nvPr userDrawn="1"/>
        </p:nvSpPr>
        <p:spPr bwMode="auto">
          <a:xfrm>
            <a:off x="519113" y="23813"/>
            <a:ext cx="80692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001965"/>
                </a:solidFill>
                <a:latin typeface="Verdana" pitchFamily="34" charset="0"/>
                <a:ea typeface="MS PGothic" pitchFamily="34" charset="-128"/>
              </a:defRPr>
            </a:lvl1pPr>
            <a:lvl2pPr marL="742950" indent="-285750" eaLnBrk="0" hangingPunct="0">
              <a:defRPr b="1">
                <a:solidFill>
                  <a:srgbClr val="001965"/>
                </a:solidFill>
                <a:latin typeface="Verdana" pitchFamily="34" charset="0"/>
                <a:ea typeface="MS PGothic" pitchFamily="34" charset="-128"/>
              </a:defRPr>
            </a:lvl2pPr>
            <a:lvl3pPr marL="1143000" indent="-228600" eaLnBrk="0" hangingPunct="0">
              <a:defRPr b="1">
                <a:solidFill>
                  <a:srgbClr val="001965"/>
                </a:solidFill>
                <a:latin typeface="Verdana" pitchFamily="34" charset="0"/>
                <a:ea typeface="MS PGothic" pitchFamily="34" charset="-128"/>
              </a:defRPr>
            </a:lvl3pPr>
            <a:lvl4pPr marL="1600200" indent="-228600" eaLnBrk="0" hangingPunct="0">
              <a:defRPr b="1">
                <a:solidFill>
                  <a:srgbClr val="001965"/>
                </a:solidFill>
                <a:latin typeface="Verdana" pitchFamily="34" charset="0"/>
                <a:ea typeface="MS PGothic" pitchFamily="34" charset="-128"/>
              </a:defRPr>
            </a:lvl4pPr>
            <a:lvl5pPr marL="2057400" indent="-228600" eaLnBrk="0" hangingPunct="0">
              <a:defRPr b="1">
                <a:solidFill>
                  <a:srgbClr val="001965"/>
                </a:solidFill>
                <a:latin typeface="Verdana" pitchFamily="34" charset="0"/>
                <a:ea typeface="MS PGothic" pitchFamily="34" charset="-128"/>
              </a:defRPr>
            </a:lvl5pPr>
            <a:lvl6pPr marL="2514600" indent="-228600" eaLnBrk="0" fontAlgn="base" hangingPunct="0">
              <a:spcBef>
                <a:spcPct val="0"/>
              </a:spcBef>
              <a:spcAft>
                <a:spcPct val="0"/>
              </a:spcAft>
              <a:defRPr b="1">
                <a:solidFill>
                  <a:srgbClr val="001965"/>
                </a:solidFill>
                <a:latin typeface="Verdana" pitchFamily="34" charset="0"/>
                <a:ea typeface="MS PGothic" pitchFamily="34" charset="-128"/>
              </a:defRPr>
            </a:lvl6pPr>
            <a:lvl7pPr marL="2971800" indent="-228600" eaLnBrk="0" fontAlgn="base" hangingPunct="0">
              <a:spcBef>
                <a:spcPct val="0"/>
              </a:spcBef>
              <a:spcAft>
                <a:spcPct val="0"/>
              </a:spcAft>
              <a:defRPr b="1">
                <a:solidFill>
                  <a:srgbClr val="001965"/>
                </a:solidFill>
                <a:latin typeface="Verdana" pitchFamily="34" charset="0"/>
                <a:ea typeface="MS PGothic" pitchFamily="34" charset="-128"/>
              </a:defRPr>
            </a:lvl7pPr>
            <a:lvl8pPr marL="3429000" indent="-228600" eaLnBrk="0" fontAlgn="base" hangingPunct="0">
              <a:spcBef>
                <a:spcPct val="0"/>
              </a:spcBef>
              <a:spcAft>
                <a:spcPct val="0"/>
              </a:spcAft>
              <a:defRPr b="1">
                <a:solidFill>
                  <a:srgbClr val="001965"/>
                </a:solidFill>
                <a:latin typeface="Verdana" pitchFamily="34" charset="0"/>
                <a:ea typeface="MS PGothic" pitchFamily="34" charset="-128"/>
              </a:defRPr>
            </a:lvl8pPr>
            <a:lvl9pPr marL="3886200" indent="-228600" eaLnBrk="0" fontAlgn="base" hangingPunct="0">
              <a:spcBef>
                <a:spcPct val="0"/>
              </a:spcBef>
              <a:spcAft>
                <a:spcPct val="0"/>
              </a:spcAft>
              <a:defRPr b="1">
                <a:solidFill>
                  <a:srgbClr val="001965"/>
                </a:solidFill>
                <a:latin typeface="Verdana" pitchFamily="34" charset="0"/>
                <a:ea typeface="MS PGothic" pitchFamily="34" charset="-128"/>
              </a:defRPr>
            </a:lvl9pPr>
          </a:lstStyle>
          <a:p>
            <a:pPr algn="r" defTabSz="685800" eaLnBrk="1" hangingPunct="1">
              <a:defRPr/>
            </a:pPr>
            <a:r>
              <a:rPr kumimoji="0" lang="en-GB" sz="750" b="0" dirty="0" smtClean="0">
                <a:cs typeface="Arial" panose="020B0604020202020204" pitchFamily="34" charset="0"/>
              </a:rPr>
              <a:t>					                 Date of preparation: April 2014</a:t>
            </a:r>
          </a:p>
        </p:txBody>
      </p:sp>
    </p:spTree>
  </p:cSld>
  <p:clrMap bg1="lt1" tx1="dk1" bg2="lt2" tx2="dk2" accent1="accent1" accent2="accent2" accent3="accent3" accent4="accent4" accent5="accent5" accent6="accent6" hlink="hlink" folHlink="folHlink"/>
  <p:sldLayoutIdLst>
    <p:sldLayoutId id="2147494876" r:id="rId1"/>
    <p:sldLayoutId id="2147494877" r:id="rId2"/>
    <p:sldLayoutId id="2147494878" r:id="rId3"/>
    <p:sldLayoutId id="2147494879" r:id="rId4"/>
    <p:sldLayoutId id="2147494880" r:id="rId5"/>
    <p:sldLayoutId id="2147494881" r:id="rId6"/>
  </p:sldLayoutIdLst>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rgbClr val="001965"/>
          </a:solidFill>
          <a:latin typeface="+mj-lt"/>
          <a:ea typeface="ＭＳ Ｐゴシック" pitchFamily="34" charset="-128"/>
          <a:cs typeface="MS PGothic"/>
        </a:defRPr>
      </a:lvl1pPr>
      <a:lvl2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2pPr>
      <a:lvl3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3pPr>
      <a:lvl4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4pPr>
      <a:lvl5pPr algn="l" rtl="0" eaLnBrk="0" fontAlgn="base" hangingPunct="0">
        <a:spcBef>
          <a:spcPct val="0"/>
        </a:spcBef>
        <a:spcAft>
          <a:spcPct val="0"/>
        </a:spcAft>
        <a:defRPr sz="2800" b="1">
          <a:solidFill>
            <a:srgbClr val="001965"/>
          </a:solidFill>
          <a:latin typeface="Verdana" charset="0"/>
          <a:ea typeface="ＭＳ Ｐゴシック" pitchFamily="34" charset="-128"/>
          <a:cs typeface="MS PGothic"/>
        </a:defRPr>
      </a:lvl5pPr>
      <a:lvl6pPr marL="342884" algn="l" rtl="0" eaLnBrk="1" fontAlgn="base" hangingPunct="1">
        <a:spcBef>
          <a:spcPct val="0"/>
        </a:spcBef>
        <a:spcAft>
          <a:spcPct val="0"/>
        </a:spcAft>
        <a:defRPr sz="2100" b="1">
          <a:solidFill>
            <a:srgbClr val="001965"/>
          </a:solidFill>
          <a:latin typeface="Verdana" charset="0"/>
        </a:defRPr>
      </a:lvl6pPr>
      <a:lvl7pPr marL="685766" algn="l" rtl="0" eaLnBrk="1" fontAlgn="base" hangingPunct="1">
        <a:spcBef>
          <a:spcPct val="0"/>
        </a:spcBef>
        <a:spcAft>
          <a:spcPct val="0"/>
        </a:spcAft>
        <a:defRPr sz="2100" b="1">
          <a:solidFill>
            <a:srgbClr val="001965"/>
          </a:solidFill>
          <a:latin typeface="Verdana" charset="0"/>
        </a:defRPr>
      </a:lvl7pPr>
      <a:lvl8pPr marL="1028649" algn="l" rtl="0" eaLnBrk="1" fontAlgn="base" hangingPunct="1">
        <a:spcBef>
          <a:spcPct val="0"/>
        </a:spcBef>
        <a:spcAft>
          <a:spcPct val="0"/>
        </a:spcAft>
        <a:defRPr sz="2100" b="1">
          <a:solidFill>
            <a:srgbClr val="001965"/>
          </a:solidFill>
          <a:latin typeface="Verdana" charset="0"/>
        </a:defRPr>
      </a:lvl8pPr>
      <a:lvl9pPr marL="1371532" algn="l" rtl="0" eaLnBrk="1" fontAlgn="base" hangingPunct="1">
        <a:spcBef>
          <a:spcPct val="0"/>
        </a:spcBef>
        <a:spcAft>
          <a:spcPct val="0"/>
        </a:spcAft>
        <a:defRPr sz="2100" b="1">
          <a:solidFill>
            <a:srgbClr val="001965"/>
          </a:solidFill>
          <a:latin typeface="Verdana" charset="0"/>
        </a:defRPr>
      </a:lvl9pPr>
    </p:titleStyle>
    <p:bodyStyle>
      <a:lvl1pPr marL="196850" indent="-196850" algn="l" rtl="0" eaLnBrk="0" fontAlgn="base" hangingPunct="0">
        <a:spcBef>
          <a:spcPct val="20000"/>
        </a:spcBef>
        <a:spcAft>
          <a:spcPct val="0"/>
        </a:spcAft>
        <a:buClr>
          <a:schemeClr val="accent1"/>
        </a:buClr>
        <a:buChar char="•"/>
        <a:defRPr sz="2000">
          <a:solidFill>
            <a:schemeClr val="accent2"/>
          </a:solidFill>
          <a:latin typeface="+mn-lt"/>
          <a:ea typeface="ＭＳ Ｐゴシック" pitchFamily="34" charset="-128"/>
          <a:cs typeface="MS PGothic"/>
        </a:defRPr>
      </a:lvl1pPr>
      <a:lvl2pPr marL="601663" indent="-196850" algn="l" rtl="0" eaLnBrk="0" fontAlgn="base" hangingPunct="0">
        <a:spcBef>
          <a:spcPct val="20000"/>
        </a:spcBef>
        <a:spcAft>
          <a:spcPct val="0"/>
        </a:spcAft>
        <a:buClr>
          <a:schemeClr val="hlink"/>
        </a:buClr>
        <a:buChar char="•"/>
        <a:defRPr>
          <a:solidFill>
            <a:schemeClr val="accent2"/>
          </a:solidFill>
          <a:latin typeface="+mn-lt"/>
          <a:ea typeface="ＭＳ Ｐゴシック" pitchFamily="34" charset="-128"/>
          <a:cs typeface="MS PGothic"/>
        </a:defRPr>
      </a:lvl2pPr>
      <a:lvl3pPr marL="1008063" indent="-200025" algn="l" rtl="0" eaLnBrk="0" fontAlgn="base" hangingPunct="0">
        <a:spcBef>
          <a:spcPct val="20000"/>
        </a:spcBef>
        <a:spcAft>
          <a:spcPct val="0"/>
        </a:spcAft>
        <a:buClr>
          <a:schemeClr val="accent2"/>
        </a:buClr>
        <a:buChar char="•"/>
        <a:defRPr>
          <a:solidFill>
            <a:schemeClr val="accent2"/>
          </a:solidFill>
          <a:latin typeface="+mn-lt"/>
          <a:ea typeface="ＭＳ Ｐゴシック" pitchFamily="34" charset="-128"/>
          <a:cs typeface="MS PGothic"/>
        </a:defRPr>
      </a:lvl3pPr>
      <a:lvl4pPr marL="1412875" indent="-196850" algn="l" rtl="0" eaLnBrk="0" fontAlgn="base" hangingPunct="0">
        <a:spcBef>
          <a:spcPct val="20000"/>
        </a:spcBef>
        <a:spcAft>
          <a:spcPct val="0"/>
        </a:spcAft>
        <a:buClr>
          <a:schemeClr val="folHlink"/>
        </a:buClr>
        <a:buChar char="•"/>
        <a:defRPr sz="1200">
          <a:solidFill>
            <a:schemeClr val="accent2"/>
          </a:solidFill>
          <a:latin typeface="+mn-lt"/>
          <a:ea typeface="ＭＳ Ｐゴシック" pitchFamily="34" charset="-128"/>
          <a:cs typeface="MS PGothic"/>
        </a:defRPr>
      </a:lvl4pPr>
      <a:lvl5pPr marL="1817688" indent="-207963" algn="l" rtl="0" eaLnBrk="0" fontAlgn="base" hangingPunct="0">
        <a:spcBef>
          <a:spcPct val="20000"/>
        </a:spcBef>
        <a:spcAft>
          <a:spcPct val="0"/>
        </a:spcAft>
        <a:buClr>
          <a:schemeClr val="tx1"/>
        </a:buClr>
        <a:buChar char="•"/>
        <a:defRPr sz="1000">
          <a:solidFill>
            <a:schemeClr val="accent2"/>
          </a:solidFill>
          <a:latin typeface="+mn-lt"/>
          <a:ea typeface="ＭＳ Ｐゴシック" pitchFamily="34" charset="-128"/>
          <a:cs typeface="MS PGothic"/>
        </a:defRPr>
      </a:lvl5pPr>
      <a:lvl6pPr marL="2160877"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6pPr>
      <a:lvl7pPr marL="2503760"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7pPr>
      <a:lvl8pPr marL="2846643"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8pPr>
      <a:lvl9pPr marL="3189525" indent="-208350" algn="l" rtl="0" eaLnBrk="1" fontAlgn="base" hangingPunct="1">
        <a:spcBef>
          <a:spcPct val="20000"/>
        </a:spcBef>
        <a:spcAft>
          <a:spcPct val="0"/>
        </a:spcAft>
        <a:buClr>
          <a:schemeClr val="tx1"/>
        </a:buClr>
        <a:buChar char="•"/>
        <a:defRPr sz="1050">
          <a:solidFill>
            <a:schemeClr val="accent2"/>
          </a:solidFill>
          <a:latin typeface="+mn-lt"/>
          <a:ea typeface="ＭＳ Ｐゴシック" charset="-128"/>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055" r:id="rId1"/>
    <p:sldLayoutId id="2147495056" r:id="rId2"/>
    <p:sldLayoutId id="2147495057" r:id="rId3"/>
    <p:sldLayoutId id="2147495058" r:id="rId4"/>
    <p:sldLayoutId id="2147494882"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6" descr="EQUA_slidekit_temp_B_naka_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1"/>
          <p:cNvSpPr txBox="1">
            <a:spLocks noChangeArrowheads="1"/>
          </p:cNvSpPr>
          <p:nvPr/>
        </p:nvSpPr>
        <p:spPr bwMode="auto">
          <a:xfrm>
            <a:off x="8810625" y="6402388"/>
            <a:ext cx="341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a:defRPr/>
            </a:pPr>
            <a:fld id="{AAA7425F-5844-4008-AF66-8F1A3961622E}" type="slidenum">
              <a:rPr kumimoji="0" lang="ja-JP" altLang="en-US" sz="1000" b="0" smtClean="0">
                <a:solidFill>
                  <a:srgbClr val="000000"/>
                </a:solidFill>
              </a:rPr>
              <a:pPr algn="r">
                <a:defRPr/>
              </a:pPr>
              <a:t>‹#›</a:t>
            </a:fld>
            <a:endParaRPr kumimoji="0" lang="en-US" altLang="ja-JP" sz="1000" b="0" dirty="0" smtClean="0">
              <a:solidFill>
                <a:srgbClr val="000000"/>
              </a:solidFill>
              <a:latin typeface="News Gothic MT"/>
            </a:endParaRP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7" name="Rectangle 5"/>
          <p:cNvSpPr>
            <a:spLocks noGrp="1" noChangeArrowheads="1"/>
          </p:cNvSpPr>
          <p:nvPr>
            <p:ph type="title"/>
          </p:nvPr>
        </p:nvSpPr>
        <p:spPr bwMode="auto">
          <a:xfrm>
            <a:off x="250825" y="0"/>
            <a:ext cx="8642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ja-JP" altLang="en-US" smtClean="0"/>
          </a:p>
        </p:txBody>
      </p:sp>
    </p:spTree>
  </p:cSld>
  <p:clrMap bg1="dk2" tx1="lt1" bg2="dk1" tx2="lt2" accent1="accent1" accent2="accent2" accent3="accent3" accent4="accent4" accent5="accent5" accent6="accent6" hlink="hlink" folHlink="folHlink"/>
  <p:sldLayoutIdLst>
    <p:sldLayoutId id="2147494945" r:id="rId1"/>
    <p:sldLayoutId id="2147494946" r:id="rId2"/>
    <p:sldLayoutId id="2147494947" r:id="rId3"/>
    <p:sldLayoutId id="2147494789" r:id="rId4"/>
    <p:sldLayoutId id="2147494790" r:id="rId5"/>
    <p:sldLayoutId id="2147494791" r:id="rId6"/>
    <p:sldLayoutId id="2147494792" r:id="rId7"/>
    <p:sldLayoutId id="2147494793" r:id="rId8"/>
    <p:sldLayoutId id="2147494794" r:id="rId9"/>
    <p:sldLayoutId id="2147494795" r:id="rId10"/>
    <p:sldLayoutId id="2147494796" r:id="rId11"/>
    <p:sldLayoutId id="2147494797" r:id="rId12"/>
    <p:sldLayoutId id="2147494798" r:id="rId13"/>
    <p:sldLayoutId id="2147494799" r:id="rId14"/>
  </p:sldLayoutIdLst>
  <p:transition/>
  <p:timing>
    <p:tnLst>
      <p:par>
        <p:cTn id="1" dur="indefinite" restart="never" nodeType="tmRoot"/>
      </p:par>
    </p:tnLst>
  </p:timing>
  <p:txStyles>
    <p:titleStyle>
      <a:lvl1pPr algn="l" rtl="0" eaLnBrk="0" fontAlgn="base" hangingPunct="0">
        <a:spcBef>
          <a:spcPct val="0"/>
        </a:spcBef>
        <a:spcAft>
          <a:spcPct val="0"/>
        </a:spcAft>
        <a:defRPr kumimoji="1" sz="2800" b="1">
          <a:solidFill>
            <a:schemeClr val="bg2"/>
          </a:solidFill>
          <a:latin typeface="+mj-lt"/>
          <a:ea typeface="+mj-ea"/>
          <a:cs typeface="+mj-cs"/>
        </a:defRPr>
      </a:lvl1pPr>
      <a:lvl2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2pPr>
      <a:lvl3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3pPr>
      <a:lvl4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4pPr>
      <a:lvl5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5pPr>
      <a:lvl6pPr marL="457200" algn="l" rtl="0" fontAlgn="base">
        <a:spcBef>
          <a:spcPct val="0"/>
        </a:spcBef>
        <a:spcAft>
          <a:spcPct val="0"/>
        </a:spcAft>
        <a:defRPr kumimoji="1" sz="2800" b="1">
          <a:solidFill>
            <a:schemeClr val="bg2"/>
          </a:solidFill>
          <a:latin typeface="Arial" charset="0"/>
          <a:ea typeface="ＭＳ Ｐゴシック" charset="-128"/>
          <a:cs typeface="Arial" charset="0"/>
        </a:defRPr>
      </a:lvl6pPr>
      <a:lvl7pPr marL="914400" algn="l" rtl="0" fontAlgn="base">
        <a:spcBef>
          <a:spcPct val="0"/>
        </a:spcBef>
        <a:spcAft>
          <a:spcPct val="0"/>
        </a:spcAft>
        <a:defRPr kumimoji="1" sz="2800" b="1">
          <a:solidFill>
            <a:schemeClr val="bg2"/>
          </a:solidFill>
          <a:latin typeface="Arial" charset="0"/>
          <a:ea typeface="ＭＳ Ｐゴシック" charset="-128"/>
          <a:cs typeface="Arial" charset="0"/>
        </a:defRPr>
      </a:lvl7pPr>
      <a:lvl8pPr marL="1371600" algn="l" rtl="0" fontAlgn="base">
        <a:spcBef>
          <a:spcPct val="0"/>
        </a:spcBef>
        <a:spcAft>
          <a:spcPct val="0"/>
        </a:spcAft>
        <a:defRPr kumimoji="1" sz="2800" b="1">
          <a:solidFill>
            <a:schemeClr val="bg2"/>
          </a:solidFill>
          <a:latin typeface="Arial" charset="0"/>
          <a:ea typeface="ＭＳ Ｐゴシック" charset="-128"/>
          <a:cs typeface="Arial" charset="0"/>
        </a:defRPr>
      </a:lvl8pPr>
      <a:lvl9pPr marL="1828800" algn="l" rtl="0" fontAlgn="base">
        <a:spcBef>
          <a:spcPct val="0"/>
        </a:spcBef>
        <a:spcAft>
          <a:spcPct val="0"/>
        </a:spcAft>
        <a:defRPr kumimoji="1" sz="2800" b="1">
          <a:solidFill>
            <a:schemeClr val="bg2"/>
          </a:solidFill>
          <a:latin typeface="Arial" charset="0"/>
          <a:ea typeface="ＭＳ Ｐゴシック" charset="-128"/>
          <a:cs typeface="Arial" charset="0"/>
        </a:defRPr>
      </a:lvl9pPr>
    </p:titleStyle>
    <p:bodyStyle>
      <a:lvl1pPr marL="342900" indent="-342900" algn="l" rtl="0" eaLnBrk="0" fontAlgn="base" hangingPunct="0">
        <a:spcBef>
          <a:spcPct val="0"/>
        </a:spcBef>
        <a:spcAft>
          <a:spcPct val="40000"/>
        </a:spcAft>
        <a:buFont typeface="Symbol" panose="05050102010706020507" pitchFamily="18" charset="2"/>
        <a:defRPr kumimoji="1" sz="2000" b="1">
          <a:solidFill>
            <a:schemeClr val="bg2"/>
          </a:solidFill>
          <a:latin typeface="+mn-lt"/>
          <a:ea typeface="+mn-ea"/>
          <a:cs typeface="+mn-cs"/>
        </a:defRPr>
      </a:lvl1pPr>
      <a:lvl2pPr marL="287338" indent="-285750" algn="l" rtl="0" eaLnBrk="0" fontAlgn="base" hangingPunct="0">
        <a:spcBef>
          <a:spcPct val="0"/>
        </a:spcBef>
        <a:spcAft>
          <a:spcPct val="40000"/>
        </a:spcAft>
        <a:buFont typeface="Symbol" panose="05050102010706020507" pitchFamily="18" charset="2"/>
        <a:buChar char="·"/>
        <a:defRPr kumimoji="1" b="1">
          <a:solidFill>
            <a:schemeClr val="bg2"/>
          </a:solidFill>
          <a:latin typeface="+mn-lt"/>
          <a:ea typeface="+mn-ea"/>
          <a:cs typeface="+mn-cs"/>
        </a:defRPr>
      </a:lvl2pPr>
      <a:lvl3pPr marL="566738" indent="-277813" algn="l" rtl="0" eaLnBrk="0" fontAlgn="base" hangingPunct="0">
        <a:spcBef>
          <a:spcPct val="0"/>
        </a:spcBef>
        <a:spcAft>
          <a:spcPct val="40000"/>
        </a:spcAft>
        <a:buFont typeface="Symbol" panose="05050102010706020507" pitchFamily="18" charset="2"/>
        <a:buChar char="-"/>
        <a:defRPr kumimoji="1" b="1">
          <a:solidFill>
            <a:schemeClr val="bg2"/>
          </a:solidFill>
          <a:latin typeface="+mn-lt"/>
          <a:ea typeface="+mn-ea"/>
          <a:cs typeface="+mn-cs"/>
        </a:defRPr>
      </a:lvl3pPr>
      <a:lvl4pPr marL="854075" indent="-285750" algn="l" rtl="0" eaLnBrk="0" fontAlgn="base" hangingPunct="0">
        <a:spcBef>
          <a:spcPct val="0"/>
        </a:spcBef>
        <a:spcAft>
          <a:spcPct val="40000"/>
        </a:spcAft>
        <a:buChar char="•"/>
        <a:defRPr kumimoji="1" sz="1600" b="1">
          <a:solidFill>
            <a:schemeClr val="bg2"/>
          </a:solidFill>
          <a:latin typeface="+mn-lt"/>
          <a:ea typeface="+mn-ea"/>
          <a:cs typeface="+mn-cs"/>
        </a:defRPr>
      </a:lvl4pPr>
      <a:lvl5pPr marL="2455863" indent="-284163" algn="l" rtl="0" eaLnBrk="0" fontAlgn="base" hangingPunct="0">
        <a:spcBef>
          <a:spcPct val="0"/>
        </a:spcBef>
        <a:spcAft>
          <a:spcPct val="50000"/>
        </a:spcAft>
        <a:buFont typeface="Symbol" panose="05050102010706020507" pitchFamily="18" charset="2"/>
        <a:buChar char="·"/>
        <a:defRPr kumimoji="1" sz="2200" b="1">
          <a:solidFill>
            <a:schemeClr val="bg2"/>
          </a:solidFill>
          <a:latin typeface="+mn-lt"/>
          <a:ea typeface="+mn-ea"/>
          <a:cs typeface="+mn-cs"/>
        </a:defRPr>
      </a:lvl5pPr>
      <a:lvl6pPr marL="29130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6pPr>
      <a:lvl7pPr marL="33702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7pPr>
      <a:lvl8pPr marL="38274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8pPr>
      <a:lvl9pPr marL="42846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150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ea typeface="+mn-ea"/>
              </a:defRPr>
            </a:lvl1pPr>
          </a:lstStyle>
          <a:p>
            <a:pPr>
              <a:defRPr/>
            </a:pPr>
            <a:fld id="{BBBBE77F-841D-45C6-930F-B720A61EC297}" type="datetimeFigureOut">
              <a:rPr lang="ja-JP" altLang="en-US"/>
              <a:pPr>
                <a:defRPr/>
              </a:pPr>
              <a:t>2016/10/22</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mn-lt"/>
                <a:ea typeface="+mn-ea"/>
              </a:defRPr>
            </a:lvl1pPr>
          </a:lstStyle>
          <a:p>
            <a:pPr>
              <a:defRPr/>
            </a:pPr>
            <a:fld id="{F86117EC-8960-4222-8E06-4687D93AB417}"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5059" r:id="rId1"/>
    <p:sldLayoutId id="2147495060" r:id="rId2"/>
    <p:sldLayoutId id="2147495061" r:id="rId3"/>
    <p:sldLayoutId id="2147495062" r:id="rId4"/>
    <p:sldLayoutId id="2147495063" r:id="rId5"/>
    <p:sldLayoutId id="2147495064" r:id="rId6"/>
    <p:sldLayoutId id="2147495065" r:id="rId7"/>
    <p:sldLayoutId id="2147495066" r:id="rId8"/>
    <p:sldLayoutId id="2147495067" r:id="rId9"/>
    <p:sldLayoutId id="2147495068" r:id="rId10"/>
    <p:sldLayoutId id="214749506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698" rIns="91399" bIns="45698" numCol="1" anchor="ctr" anchorCtr="0" compatLnSpc="1">
            <a:prstTxWarp prst="textNoShape">
              <a:avLst/>
            </a:prstTxWarp>
          </a:bodyPr>
          <a:lstStyle/>
          <a:p>
            <a:pPr lvl="0"/>
            <a:r>
              <a:rPr lang="ja-JP" altLang="en-US" smtClean="0"/>
              <a:t>マスタ タイトルの書式設定</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698" rIns="91399" bIns="4569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9" tIns="45698" rIns="91399" bIns="45698" numCol="1" anchor="t" anchorCtr="0" compatLnSpc="1">
            <a:prstTxWarp prst="textNoShape">
              <a:avLst/>
            </a:prstTxWarp>
          </a:bodyPr>
          <a:lstStyle>
            <a:lvl1pPr eaLnBrk="1" hangingPunct="1">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9" tIns="45698" rIns="91399" bIns="45698" numCol="1" anchor="t" anchorCtr="0" compatLnSpc="1">
            <a:prstTxWarp prst="textNoShape">
              <a:avLst/>
            </a:prstTxWarp>
          </a:bodyPr>
          <a:lstStyle>
            <a:lvl1pPr algn="ctr" eaLnBrk="1" hangingPunct="1">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9" tIns="45698" rIns="91399" bIns="45698" numCol="1" anchor="t" anchorCtr="0" compatLnSpc="1">
            <a:prstTxWarp prst="textNoShape">
              <a:avLst/>
            </a:prstTxWarp>
          </a:bodyPr>
          <a:lstStyle>
            <a:lvl1pPr algn="r" eaLnBrk="1" hangingPunct="1">
              <a:defRPr sz="1400" b="0">
                <a:solidFill>
                  <a:srgbClr val="000000"/>
                </a:solidFill>
              </a:defRPr>
            </a:lvl1pPr>
          </a:lstStyle>
          <a:p>
            <a:pPr>
              <a:defRPr/>
            </a:pPr>
            <a:fld id="{FF39107A-547D-49BA-BE5C-BD282AEB5F66}"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4883" r:id="rId1"/>
    <p:sldLayoutId id="2147494884" r:id="rId2"/>
    <p:sldLayoutId id="2147494885" r:id="rId3"/>
    <p:sldLayoutId id="2147494886" r:id="rId4"/>
    <p:sldLayoutId id="2147494887" r:id="rId5"/>
    <p:sldLayoutId id="2147494888" r:id="rId6"/>
    <p:sldLayoutId id="2147494889" r:id="rId7"/>
    <p:sldLayoutId id="2147494890" r:id="rId8"/>
    <p:sldLayoutId id="2147494891" r:id="rId9"/>
    <p:sldLayoutId id="2147494892" r:id="rId10"/>
    <p:sldLayoutId id="214749489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3013" indent="-227013" algn="l" rtl="0" fontAlgn="base">
        <a:spcBef>
          <a:spcPct val="20000"/>
        </a:spcBef>
        <a:spcAft>
          <a:spcPct val="0"/>
        </a:spcAft>
        <a:buChar char="»"/>
        <a:defRPr kumimoji="1" sz="2000">
          <a:solidFill>
            <a:schemeClr val="tx1"/>
          </a:solidFill>
          <a:latin typeface="+mn-lt"/>
          <a:ea typeface="+mn-ea"/>
        </a:defRPr>
      </a:lvl6pPr>
      <a:lvl7pPr marL="2970213" indent="-227013" algn="l" rtl="0" fontAlgn="base">
        <a:spcBef>
          <a:spcPct val="20000"/>
        </a:spcBef>
        <a:spcAft>
          <a:spcPct val="0"/>
        </a:spcAft>
        <a:buChar char="»"/>
        <a:defRPr kumimoji="1" sz="2000">
          <a:solidFill>
            <a:schemeClr val="tx1"/>
          </a:solidFill>
          <a:latin typeface="+mn-lt"/>
          <a:ea typeface="+mn-ea"/>
        </a:defRPr>
      </a:lvl7pPr>
      <a:lvl8pPr marL="3427413" indent="-227013" algn="l" rtl="0" fontAlgn="base">
        <a:spcBef>
          <a:spcPct val="20000"/>
        </a:spcBef>
        <a:spcAft>
          <a:spcPct val="0"/>
        </a:spcAft>
        <a:buChar char="»"/>
        <a:defRPr kumimoji="1" sz="2000">
          <a:solidFill>
            <a:schemeClr val="tx1"/>
          </a:solidFill>
          <a:latin typeface="+mn-lt"/>
          <a:ea typeface="+mn-ea"/>
        </a:defRPr>
      </a:lvl8pPr>
      <a:lvl9pPr marL="3884613" indent="-22701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タイトル プレースホルダー 1"/>
          <p:cNvSpPr>
            <a:spLocks noGrp="1"/>
          </p:cNvSpPr>
          <p:nvPr>
            <p:ph type="title"/>
          </p:nvPr>
        </p:nvSpPr>
        <p:spPr bwMode="auto">
          <a:xfrm>
            <a:off x="468313" y="44450"/>
            <a:ext cx="8207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smtClean="0"/>
              <a:t>マスター タイトルの書式設定</a:t>
            </a:r>
          </a:p>
        </p:txBody>
      </p:sp>
      <p:sp>
        <p:nvSpPr>
          <p:cNvPr id="24579" name="テキスト プレースホルダー 2"/>
          <p:cNvSpPr>
            <a:spLocks noGrp="1"/>
          </p:cNvSpPr>
          <p:nvPr>
            <p:ph type="body" idx="1"/>
          </p:nvPr>
        </p:nvSpPr>
        <p:spPr bwMode="auto">
          <a:xfrm>
            <a:off x="468313" y="1341438"/>
            <a:ext cx="8207375"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スライド番号プレースホルダー 5"/>
          <p:cNvSpPr>
            <a:spLocks noGrp="1"/>
          </p:cNvSpPr>
          <p:nvPr>
            <p:ph type="sldNum" sz="quarter" idx="4"/>
          </p:nvPr>
        </p:nvSpPr>
        <p:spPr>
          <a:xfrm>
            <a:off x="0" y="6472238"/>
            <a:ext cx="2057400" cy="365125"/>
          </a:xfrm>
          <a:prstGeom prst="rect">
            <a:avLst/>
          </a:prstGeom>
        </p:spPr>
        <p:txBody>
          <a:bodyPr vert="horz" lIns="91440" tIns="45720" rIns="91440" bIns="45720" rtlCol="0" anchor="b"/>
          <a:lstStyle>
            <a:lvl1pPr algn="l" eaLnBrk="1" fontAlgn="auto" hangingPunct="1">
              <a:spcBef>
                <a:spcPts val="0"/>
              </a:spcBef>
              <a:spcAft>
                <a:spcPts val="0"/>
              </a:spcAft>
              <a:defRPr sz="1000" b="0">
                <a:solidFill>
                  <a:prstClr val="black">
                    <a:tint val="75000"/>
                  </a:prst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BEF0DC72-3C4B-4015-AF84-AC74A4B6CD61}" type="slidenum">
              <a:rPr lang="ja-JP" altLang="en-US"/>
              <a:pPr>
                <a:defRPr/>
              </a:pPr>
              <a:t>‹#›</a:t>
            </a:fld>
            <a:endParaRPr lang="ja-JP" altLang="en-US" dirty="0"/>
          </a:p>
        </p:txBody>
      </p:sp>
      <p:sp>
        <p:nvSpPr>
          <p:cNvPr id="11" name="二等辺三角形 10"/>
          <p:cNvSpPr/>
          <p:nvPr userDrawn="1"/>
        </p:nvSpPr>
        <p:spPr>
          <a:xfrm>
            <a:off x="213644" y="989881"/>
            <a:ext cx="8930355" cy="95436"/>
          </a:xfrm>
          <a:prstGeom prst="triangle">
            <a:avLst>
              <a:gd name="adj" fmla="val 100000"/>
            </a:avLst>
          </a:prstGeom>
          <a:solidFill>
            <a:srgbClr val="CCFFCC"/>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eaLnBrk="1" fontAlgn="auto" hangingPunct="1">
              <a:spcBef>
                <a:spcPts val="0"/>
              </a:spcBef>
              <a:spcAft>
                <a:spcPts val="0"/>
              </a:spcAft>
              <a:defRPr/>
            </a:pPr>
            <a:endParaRPr lang="ja-JP" altLang="en-US" sz="1800" b="0" kern="0" dirty="0">
              <a:solidFill>
                <a:prstClr val="white"/>
              </a:solidFill>
              <a:latin typeface="メイリオ"/>
              <a:ea typeface="メイリオ"/>
            </a:endParaRPr>
          </a:p>
        </p:txBody>
      </p:sp>
      <p:sp>
        <p:nvSpPr>
          <p:cNvPr id="12" name="二等辺三角形 11"/>
          <p:cNvSpPr/>
          <p:nvPr userDrawn="1"/>
        </p:nvSpPr>
        <p:spPr>
          <a:xfrm rot="10800000">
            <a:off x="-1" y="989882"/>
            <a:ext cx="8946019" cy="59822"/>
          </a:xfrm>
          <a:prstGeom prst="triangle">
            <a:avLst>
              <a:gd name="adj" fmla="val 100000"/>
            </a:avLst>
          </a:prstGeom>
          <a:solidFill>
            <a:srgbClr val="FF0066"/>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eaLnBrk="1" fontAlgn="auto" hangingPunct="1">
              <a:spcBef>
                <a:spcPts val="0"/>
              </a:spcBef>
              <a:spcAft>
                <a:spcPts val="0"/>
              </a:spcAft>
              <a:defRPr/>
            </a:pPr>
            <a:endParaRPr lang="ja-JP" altLang="en-US" sz="1800" b="0" kern="0" dirty="0">
              <a:solidFill>
                <a:prstClr val="white"/>
              </a:solidFill>
              <a:latin typeface="メイリオ"/>
              <a:ea typeface="メイリオ"/>
            </a:endParaRPr>
          </a:p>
        </p:txBody>
      </p:sp>
    </p:spTree>
  </p:cSld>
  <p:clrMap bg1="lt1" tx1="dk1" bg2="lt2" tx2="dk2" accent1="accent1" accent2="accent2" accent3="accent3" accent4="accent4" accent5="accent5" accent6="accent6" hlink="hlink" folHlink="folHlink"/>
  <p:sldLayoutIdLst>
    <p:sldLayoutId id="2147495070" r:id="rId1"/>
    <p:sldLayoutId id="2147495071" r:id="rId2"/>
    <p:sldLayoutId id="2147495072" r:id="rId3"/>
    <p:sldLayoutId id="2147495073" r:id="rId4"/>
    <p:sldLayoutId id="2147495074" r:id="rId5"/>
    <p:sldLayoutId id="2147495075" r:id="rId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kumimoji="1" lang="ja-JP" altLang="en-US" sz="2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2pPr>
      <a:lvl3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3pPr>
      <a:lvl4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4pPr>
      <a:lvl5pPr algn="l" rtl="0" eaLnBrk="0" fontAlgn="base" hangingPunct="0">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5pPr>
      <a:lvl6pPr marL="4572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6pPr>
      <a:lvl7pPr marL="9144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7pPr>
      <a:lvl8pPr marL="13716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8pPr>
      <a:lvl9pPr marL="1828800" algn="l" rtl="0" fontAlgn="base">
        <a:lnSpc>
          <a:spcPct val="90000"/>
        </a:lnSpc>
        <a:spcBef>
          <a:spcPct val="0"/>
        </a:spcBef>
        <a:spcAft>
          <a:spcPct val="0"/>
        </a:spcAft>
        <a:defRPr kumimoji="1" sz="2800" b="1">
          <a:solidFill>
            <a:schemeClr val="tx1"/>
          </a:solidFill>
          <a:latin typeface="メイリオ" panose="020B0604030504040204" pitchFamily="50" charset="-128"/>
          <a:ea typeface="メイリオ" panose="020B0604030504040204" pitchFamily="50" charset="-128"/>
        </a:defRPr>
      </a:lvl9pPr>
    </p:titleStyle>
    <p:bodyStyle>
      <a:lvl1pPr marL="228600" indent="-228600" algn="l" rtl="0" eaLnBrk="0" fontAlgn="base" hangingPunct="0">
        <a:spcBef>
          <a:spcPts val="600"/>
        </a:spcBef>
        <a:spcAft>
          <a:spcPct val="0"/>
        </a:spcAft>
        <a:buFont typeface="Arial" panose="020B0604020202020204" pitchFamily="34" charset="0"/>
        <a:buChar char="•"/>
        <a:defRPr kumimoji="1" lang="ja-JP" altLang="en-US" sz="2200" kern="1200" dirty="0">
          <a:solidFill>
            <a:schemeClr val="tx1"/>
          </a:solidFill>
          <a:latin typeface="+mn-lt"/>
          <a:ea typeface="+mn-ea"/>
          <a:cs typeface="+mn-cs"/>
        </a:defRPr>
      </a:lvl1pPr>
      <a:lvl2pPr marL="685800" indent="-228600" algn="l" rtl="0" eaLnBrk="0" fontAlgn="base" hangingPunct="0">
        <a:spcBef>
          <a:spcPts val="600"/>
        </a:spcBef>
        <a:spcAft>
          <a:spcPct val="0"/>
        </a:spcAft>
        <a:buFont typeface="Arial" panose="020B0604020202020204" pitchFamily="34" charset="0"/>
        <a:buChar char="•"/>
        <a:defRPr kumimoji="1" lang="ja-JP" altLang="en-US" sz="2000" kern="1200" dirty="0">
          <a:solidFill>
            <a:schemeClr val="tx1"/>
          </a:solidFill>
          <a:latin typeface="+mn-lt"/>
          <a:ea typeface="+mn-ea"/>
          <a:cs typeface="+mn-cs"/>
        </a:defRPr>
      </a:lvl2pPr>
      <a:lvl3pPr marL="1143000" indent="-228600" algn="l" rtl="0" eaLnBrk="0" fontAlgn="base" hangingPunct="0">
        <a:spcBef>
          <a:spcPts val="600"/>
        </a:spcBef>
        <a:spcAft>
          <a:spcPct val="0"/>
        </a:spcAft>
        <a:buFont typeface="Arial" panose="020B0604020202020204" pitchFamily="34" charset="0"/>
        <a:buChar char="•"/>
        <a:defRPr kumimoji="1" lang="ja-JP" altLang="en-US" sz="1600" kern="1200" dirty="0">
          <a:solidFill>
            <a:schemeClr val="tx1"/>
          </a:solidFill>
          <a:latin typeface="+mn-lt"/>
          <a:ea typeface="+mn-ea"/>
          <a:cs typeface="+mn-cs"/>
        </a:defRPr>
      </a:lvl3pPr>
      <a:lvl4pPr marL="1600200" indent="-228600" algn="l" rtl="0" eaLnBrk="0" fontAlgn="base" hangingPunct="0">
        <a:spcBef>
          <a:spcPts val="600"/>
        </a:spcBef>
        <a:spcAft>
          <a:spcPct val="0"/>
        </a:spcAft>
        <a:buFont typeface="Arial" panose="020B0604020202020204" pitchFamily="34" charset="0"/>
        <a:buChar char="•"/>
        <a:defRPr kumimoji="1" lang="ja-JP" altLang="en-US" sz="1600" kern="1200" dirty="0">
          <a:solidFill>
            <a:schemeClr val="tx1"/>
          </a:solidFill>
          <a:latin typeface="+mn-lt"/>
          <a:ea typeface="+mn-ea"/>
          <a:cs typeface="+mn-cs"/>
        </a:defRPr>
      </a:lvl4pPr>
      <a:lvl5pPr marL="2057400" indent="-228600" algn="l" rtl="0" eaLnBrk="0" fontAlgn="base" hangingPunct="0">
        <a:spcBef>
          <a:spcPts val="600"/>
        </a:spcBef>
        <a:spcAft>
          <a:spcPct val="0"/>
        </a:spcAft>
        <a:buFont typeface="Arial" panose="020B0604020202020204" pitchFamily="34" charset="0"/>
        <a:buChar char="•"/>
        <a:defRPr kumimoji="1" lang="ja-JP"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タイトル プレースホルダー 1"/>
          <p:cNvSpPr>
            <a:spLocks noGrp="1"/>
          </p:cNvSpPr>
          <p:nvPr>
            <p:ph type="title"/>
          </p:nvPr>
        </p:nvSpPr>
        <p:spPr bwMode="auto">
          <a:xfrm>
            <a:off x="628650" y="260350"/>
            <a:ext cx="8480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p>
        </p:txBody>
      </p:sp>
      <p:sp>
        <p:nvSpPr>
          <p:cNvPr id="25603" name="テキスト プレースホルダー 2"/>
          <p:cNvSpPr>
            <a:spLocks noGrp="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cxnSp>
        <p:nvCxnSpPr>
          <p:cNvPr id="9" name="直線コネクタ 8"/>
          <p:cNvCxnSpPr/>
          <p:nvPr userDrawn="1"/>
        </p:nvCxnSpPr>
        <p:spPr>
          <a:xfrm>
            <a:off x="582613" y="1268413"/>
            <a:ext cx="8532812" cy="0"/>
          </a:xfrm>
          <a:prstGeom prst="line">
            <a:avLst/>
          </a:prstGeom>
          <a:ln w="38100">
            <a:solidFill>
              <a:srgbClr val="008C7D"/>
            </a:solidFill>
          </a:ln>
        </p:spPr>
        <p:style>
          <a:lnRef idx="1">
            <a:schemeClr val="accent1"/>
          </a:lnRef>
          <a:fillRef idx="0">
            <a:schemeClr val="accent1"/>
          </a:fillRef>
          <a:effectRef idx="0">
            <a:schemeClr val="accent1"/>
          </a:effectRef>
          <a:fontRef idx="minor">
            <a:schemeClr val="tx1"/>
          </a:fontRef>
        </p:style>
      </p:cxnSp>
      <p:sp>
        <p:nvSpPr>
          <p:cNvPr id="25605" name="Rectangle 6"/>
          <p:cNvSpPr>
            <a:spLocks noChangeArrowheads="1"/>
          </p:cNvSpPr>
          <p:nvPr userDrawn="1"/>
        </p:nvSpPr>
        <p:spPr bwMode="auto">
          <a:xfrm>
            <a:off x="8737600" y="646588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eaLnBrk="1" hangingPunct="1">
              <a:buClr>
                <a:srgbClr val="000000"/>
              </a:buClr>
              <a:defRPr/>
            </a:pPr>
            <a:fld id="{A9637C45-B03F-437F-B9DF-65223413B7B7}" type="slidenum">
              <a:rPr lang="ja-JP" altLang="en-US" sz="1200" b="0" smtClean="0">
                <a:solidFill>
                  <a:srgbClr val="000000"/>
                </a:solidFill>
                <a:cs typeface="Arial" panose="020B0604020202020204" pitchFamily="34" charset="0"/>
              </a:rPr>
              <a:pPr algn="r" eaLnBrk="1" hangingPunct="1">
                <a:buClr>
                  <a:srgbClr val="000000"/>
                </a:buClr>
                <a:defRPr/>
              </a:pPr>
              <a:t>‹#›</a:t>
            </a:fld>
            <a:endParaRPr lang="en-US" altLang="ja-JP" sz="1200" b="0" dirty="0" smtClean="0">
              <a:solidFill>
                <a:srgbClr val="000000"/>
              </a:solidFill>
              <a:cs typeface="Arial" panose="020B0604020202020204" pitchFamily="34" charset="0"/>
            </a:endParaRPr>
          </a:p>
        </p:txBody>
      </p:sp>
      <p:pic>
        <p:nvPicPr>
          <p:cNvPr id="25606" name="Picture 2" descr="C:\Users\01018074\●クライアント\NBI.リリー\ジャディアンス\■ロゴ、山田さん写真、２０１５年ビジュアル変更について\EmpaReg_Outcome\EmpaReg_Outcome\EmpaReg_Outcome_BM_P_RGB-01.png"/>
          <p:cNvPicPr>
            <a:picLocks noChangeAspect="1" noChangeArrowheads="1"/>
          </p:cNvPicPr>
          <p:nvPr userDrawn="1"/>
        </p:nvPicPr>
        <p:blipFill>
          <a:blip r:embed="rId10">
            <a:extLst>
              <a:ext uri="{28A0092B-C50C-407E-A947-70E740481C1C}">
                <a14:useLocalDpi xmlns:a14="http://schemas.microsoft.com/office/drawing/2010/main" val="0"/>
              </a:ext>
            </a:extLst>
          </a:blip>
          <a:srcRect l="4002" t="9177" r="4187" b="9988"/>
          <a:stretch>
            <a:fillRect/>
          </a:stretch>
        </p:blipFill>
        <p:spPr bwMode="auto">
          <a:xfrm>
            <a:off x="7196138" y="147638"/>
            <a:ext cx="18002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4905" r:id="rId1"/>
    <p:sldLayoutId id="2147494906" r:id="rId2"/>
    <p:sldLayoutId id="2147494907" r:id="rId3"/>
    <p:sldLayoutId id="2147494908" r:id="rId4"/>
    <p:sldLayoutId id="2147494909" r:id="rId5"/>
    <p:sldLayoutId id="2147494910" r:id="rId6"/>
    <p:sldLayoutId id="2147494911" r:id="rId7"/>
    <p:sldLayoutId id="2147495076" r:id="rId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kumimoji="1" sz="2400" b="1" kern="1200">
          <a:solidFill>
            <a:srgbClr val="008C7D"/>
          </a:solidFill>
          <a:latin typeface="+mj-lt"/>
          <a:ea typeface="+mj-ea"/>
          <a:cs typeface="+mj-cs"/>
        </a:defRPr>
      </a:lvl1pPr>
      <a:lvl2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2pPr>
      <a:lvl3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3pPr>
      <a:lvl4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4pPr>
      <a:lvl5pPr algn="l" rtl="0" eaLnBrk="0" fontAlgn="base" hangingPunct="0">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5pPr>
      <a:lvl6pPr marL="4572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6pPr>
      <a:lvl7pPr marL="9144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7pPr>
      <a:lvl8pPr marL="13716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8pPr>
      <a:lvl9pPr marL="1828800" algn="l" rtl="0" fontAlgn="base">
        <a:lnSpc>
          <a:spcPct val="90000"/>
        </a:lnSpc>
        <a:spcBef>
          <a:spcPct val="0"/>
        </a:spcBef>
        <a:spcAft>
          <a:spcPct val="0"/>
        </a:spcAft>
        <a:defRPr kumimoji="1" sz="2400" b="1">
          <a:solidFill>
            <a:srgbClr val="008C7D"/>
          </a:solidFill>
          <a:latin typeface="Arial" panose="020B0604020202020204" pitchFamily="34" charset="0"/>
          <a:ea typeface="ＭＳ Ｐゴシック" panose="020B0600070205080204" pitchFamily="50" charset="-128"/>
          <a:cs typeface="Osaka"/>
        </a:defRPr>
      </a:lvl9pPr>
    </p:titleStyle>
    <p:bodyStyle>
      <a:lvl1pPr marL="357188" indent="-357188" algn="l" rtl="0" eaLnBrk="0" fontAlgn="base" hangingPunct="0">
        <a:spcBef>
          <a:spcPts val="600"/>
        </a:spcBef>
        <a:spcAft>
          <a:spcPct val="0"/>
        </a:spcAft>
        <a:buClr>
          <a:srgbClr val="008C7D"/>
        </a:buClr>
        <a:buFont typeface="Wingdings" panose="05000000000000000000" pitchFamily="2" charset="2"/>
        <a:buChar char="l"/>
        <a:defRPr kumimoji="1" sz="2400" kern="1200">
          <a:solidFill>
            <a:schemeClr val="tx1"/>
          </a:solidFill>
          <a:latin typeface="+mn-lt"/>
          <a:ea typeface="+mn-ea"/>
          <a:cs typeface="+mn-cs"/>
        </a:defRPr>
      </a:lvl1pPr>
      <a:lvl2pPr marL="685800" indent="-228600" algn="l" rtl="0" eaLnBrk="0" fontAlgn="base" hangingPunct="0">
        <a:spcBef>
          <a:spcPts val="600"/>
        </a:spcBef>
        <a:spcAft>
          <a:spcPct val="0"/>
        </a:spcAft>
        <a:buClr>
          <a:srgbClr val="008C7D"/>
        </a:buClr>
        <a:buFont typeface="Calibri" panose="020F0502020204030204" pitchFamily="34" charset="0"/>
        <a:buChar char="–"/>
        <a:defRPr kumimoji="1" sz="2000" kern="1200">
          <a:solidFill>
            <a:schemeClr val="tx1"/>
          </a:solidFill>
          <a:latin typeface="+mn-lt"/>
          <a:ea typeface="+mn-ea"/>
          <a:cs typeface="+mn-cs"/>
        </a:defRPr>
      </a:lvl2pPr>
      <a:lvl3pPr marL="1143000" indent="-228600" algn="l" rtl="0" eaLnBrk="0" fontAlgn="base" hangingPunct="0">
        <a:spcBef>
          <a:spcPts val="600"/>
        </a:spcBef>
        <a:spcAft>
          <a:spcPct val="0"/>
        </a:spcAft>
        <a:buClr>
          <a:srgbClr val="008C7D"/>
        </a:buClr>
        <a:buFont typeface="Arial" panose="020B0604020202020204" pitchFamily="34" charset="0"/>
        <a:buChar char="•"/>
        <a:defRPr kumimoji="1" kern="1200">
          <a:solidFill>
            <a:schemeClr val="tx1"/>
          </a:solidFill>
          <a:latin typeface="+mn-lt"/>
          <a:ea typeface="+mn-ea"/>
          <a:cs typeface="+mn-cs"/>
        </a:defRPr>
      </a:lvl3pPr>
      <a:lvl4pPr marL="1600200" indent="-228600" algn="l" rtl="0" eaLnBrk="0" fontAlgn="base" hangingPunct="0">
        <a:spcBef>
          <a:spcPts val="600"/>
        </a:spcBef>
        <a:spcAft>
          <a:spcPct val="0"/>
        </a:spcAft>
        <a:buClr>
          <a:srgbClr val="008C7D"/>
        </a:buClr>
        <a:buFont typeface="Calibri" panose="020F0502020204030204" pitchFamily="34" charset="0"/>
        <a:buChar char="–"/>
        <a:defRPr kumimoji="1" sz="1600" kern="1200">
          <a:solidFill>
            <a:schemeClr val="tx1"/>
          </a:solidFill>
          <a:latin typeface="+mn-lt"/>
          <a:ea typeface="+mn-ea"/>
          <a:cs typeface="+mn-cs"/>
        </a:defRPr>
      </a:lvl4pPr>
      <a:lvl5pPr marL="2057400" indent="-228600" algn="l" rtl="0" eaLnBrk="0" fontAlgn="base" hangingPunct="0">
        <a:spcBef>
          <a:spcPts val="600"/>
        </a:spcBef>
        <a:spcAft>
          <a:spcPct val="0"/>
        </a:spcAft>
        <a:buClr>
          <a:srgbClr val="008C7D"/>
        </a:buClr>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a:ea typeface="ＭＳ Ｐゴシック"/>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a:ea typeface="ＭＳ Ｐゴシック"/>
              </a:defRPr>
            </a:lvl1pPr>
          </a:lstStyle>
          <a:p>
            <a:pPr>
              <a:defRPr/>
            </a:pPr>
            <a:fld id="{8F7D88A9-EFD8-4D2C-A66F-004B415D7945}"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077" r:id="rId1"/>
    <p:sldLayoutId id="2147495078" r:id="rId2"/>
    <p:sldLayoutId id="2147495079" r:id="rId3"/>
    <p:sldLayoutId id="2147495080" r:id="rId4"/>
    <p:sldLayoutId id="2147495081" r:id="rId5"/>
    <p:sldLayoutId id="2147495082" r:id="rId6"/>
    <p:sldLayoutId id="2147495083" r:id="rId7"/>
    <p:sldLayoutId id="2147495084" r:id="rId8"/>
    <p:sldLayoutId id="2147495085" r:id="rId9"/>
    <p:sldLayoutId id="2147495086" r:id="rId10"/>
    <p:sldLayoutId id="2147495087" r:id="rId11"/>
    <p:sldLayoutId id="214749508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pPr>
              <a:defRPr/>
            </a:pPr>
            <a:fld id="{18666564-3859-4F0B-9F5C-4A7F693107BE}"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089" r:id="rId1"/>
    <p:sldLayoutId id="2147495090" r:id="rId2"/>
    <p:sldLayoutId id="2147495091" r:id="rId3"/>
    <p:sldLayoutId id="2147495092" r:id="rId4"/>
    <p:sldLayoutId id="2147495093" r:id="rId5"/>
    <p:sldLayoutId id="2147495094" r:id="rId6"/>
    <p:sldLayoutId id="2147495095" r:id="rId7"/>
    <p:sldLayoutId id="2147495096" r:id="rId8"/>
    <p:sldLayoutId id="2147495097" r:id="rId9"/>
    <p:sldLayoutId id="2147495098" r:id="rId10"/>
    <p:sldLayoutId id="2147495099" r:id="rId11"/>
    <p:sldLayoutId id="214749510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671513" y="568325"/>
            <a:ext cx="78073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ja-JP" smtClean="0"/>
              <a:t>Click to edit the title text format</a:t>
            </a:r>
          </a:p>
        </p:txBody>
      </p:sp>
      <p:sp>
        <p:nvSpPr>
          <p:cNvPr id="29699" name="Rectangle 2"/>
          <p:cNvSpPr>
            <a:spLocks noGrp="1" noChangeArrowheads="1"/>
          </p:cNvSpPr>
          <p:nvPr>
            <p:ph type="body" idx="1"/>
          </p:nvPr>
        </p:nvSpPr>
        <p:spPr bwMode="auto">
          <a:xfrm>
            <a:off x="671513" y="1906588"/>
            <a:ext cx="78073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ja-JP" smtClean="0"/>
              <a:t>Click to edit the outline text format</a:t>
            </a:r>
          </a:p>
          <a:p>
            <a:pPr lvl="1"/>
            <a:r>
              <a:rPr lang="en-GB" altLang="ja-JP" smtClean="0"/>
              <a:t>Second Outline Level</a:t>
            </a:r>
          </a:p>
          <a:p>
            <a:pPr lvl="2"/>
            <a:r>
              <a:rPr lang="en-GB" altLang="ja-JP" smtClean="0"/>
              <a:t>Third Outline Level</a:t>
            </a:r>
          </a:p>
          <a:p>
            <a:pPr lvl="3"/>
            <a:r>
              <a:rPr lang="en-GB" altLang="ja-JP" smtClean="0"/>
              <a:t>Fourth Outline Level</a:t>
            </a:r>
          </a:p>
          <a:p>
            <a:pPr lvl="4"/>
            <a:r>
              <a:rPr lang="en-GB" altLang="ja-JP" smtClean="0"/>
              <a:t>Fifth Outline Level</a:t>
            </a:r>
          </a:p>
          <a:p>
            <a:pPr lvl="4"/>
            <a:r>
              <a:rPr lang="en-GB" altLang="ja-JP" smtClean="0"/>
              <a:t>Sixth Outline Level</a:t>
            </a:r>
          </a:p>
          <a:p>
            <a:pPr lvl="4"/>
            <a:r>
              <a:rPr lang="en-GB" altLang="ja-JP" smtClean="0"/>
              <a:t>Seventh Outline Level</a:t>
            </a:r>
          </a:p>
          <a:p>
            <a:pPr lvl="4"/>
            <a:r>
              <a:rPr lang="en-GB" altLang="ja-JP" smtClean="0"/>
              <a:t>Eighth Outline Level</a:t>
            </a:r>
          </a:p>
          <a:p>
            <a:pPr lvl="4"/>
            <a:r>
              <a:rPr lang="en-GB" altLang="ja-JP" smtClean="0"/>
              <a:t>Ninth Outline Level</a:t>
            </a:r>
          </a:p>
        </p:txBody>
      </p:sp>
    </p:spTree>
  </p:cSld>
  <p:clrMap bg1="lt1" tx1="dk1" bg2="lt2" tx2="dk2" accent1="accent1" accent2="accent2" accent3="accent3" accent4="accent4" accent5="accent5" accent6="accent6" hlink="hlink" folHlink="folHlink"/>
  <p:sldLayoutIdLst>
    <p:sldLayoutId id="2147494912" r:id="rId1"/>
    <p:sldLayoutId id="2147494913" r:id="rId2"/>
    <p:sldLayoutId id="2147494914" r:id="rId3"/>
    <p:sldLayoutId id="2147494915" r:id="rId4"/>
    <p:sldLayoutId id="2147494916" r:id="rId5"/>
    <p:sldLayoutId id="2147494917" r:id="rId6"/>
    <p:sldLayoutId id="2147494918" r:id="rId7"/>
    <p:sldLayoutId id="2147494919" r:id="rId8"/>
    <p:sldLayoutId id="2147494920" r:id="rId9"/>
    <p:sldLayoutId id="2147494921" r:id="rId10"/>
    <p:sldLayoutId id="2147494922" r:id="rId11"/>
  </p:sldLayoutIdLst>
  <p:txStyles>
    <p:titleStyle>
      <a:lvl1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mj-lt"/>
          <a:ea typeface="+mj-ea"/>
          <a:cs typeface="+mj-cs"/>
        </a:defRPr>
      </a:lvl1pPr>
      <a:lvl2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2pPr>
      <a:lvl3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3pPr>
      <a:lvl4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4pPr>
      <a:lvl5pPr algn="ctr" defTabSz="412750"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5pPr>
      <a:lvl6pPr marL="1389467"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6pPr>
      <a:lvl7pPr marL="1802865"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7pPr>
      <a:lvl8pPr marL="2216258"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8pPr>
      <a:lvl9pPr marL="2629655" indent="-195219" algn="l" defTabSz="413394"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9pPr>
    </p:titleStyle>
    <p:bodyStyle>
      <a:lvl1pPr marL="388938" indent="-292100" algn="l" defTabSz="412750" rtl="0" eaLnBrk="0" fontAlgn="base" hangingPunct="0">
        <a:lnSpc>
          <a:spcPct val="97000"/>
        </a:lnSpc>
        <a:spcBef>
          <a:spcPct val="0"/>
        </a:spcBef>
        <a:spcAft>
          <a:spcPts val="1288"/>
        </a:spcAft>
        <a:buClr>
          <a:srgbClr val="000000"/>
        </a:buClr>
        <a:buSzPct val="45000"/>
        <a:buFont typeface="StarSymbol"/>
        <a:buChar char="●"/>
        <a:defRPr sz="2900">
          <a:solidFill>
            <a:srgbClr val="000000"/>
          </a:solidFill>
          <a:latin typeface="+mn-lt"/>
          <a:ea typeface="+mn-ea"/>
          <a:cs typeface="+mn-cs"/>
        </a:defRPr>
      </a:lvl1pPr>
      <a:lvl2pPr marL="779463" indent="-258763" algn="l" defTabSz="412750" rtl="0" eaLnBrk="0" fontAlgn="base" hangingPunct="0">
        <a:lnSpc>
          <a:spcPct val="97000"/>
        </a:lnSpc>
        <a:spcBef>
          <a:spcPct val="0"/>
        </a:spcBef>
        <a:spcAft>
          <a:spcPts val="1038"/>
        </a:spcAft>
        <a:buClr>
          <a:srgbClr val="000000"/>
        </a:buClr>
        <a:buSzPct val="75000"/>
        <a:buFont typeface="StarSymbol"/>
        <a:buChar char="–"/>
        <a:defRPr sz="2500">
          <a:solidFill>
            <a:srgbClr val="000000"/>
          </a:solidFill>
          <a:latin typeface="+mn-lt"/>
          <a:ea typeface="+mn-ea"/>
          <a:cs typeface="+mn-cs"/>
        </a:defRPr>
      </a:lvl2pPr>
      <a:lvl3pPr marL="1169988" indent="-193675" algn="l" defTabSz="412750" rtl="0" eaLnBrk="0" fontAlgn="base" hangingPunct="0">
        <a:lnSpc>
          <a:spcPct val="97000"/>
        </a:lnSpc>
        <a:spcBef>
          <a:spcPct val="0"/>
        </a:spcBef>
        <a:spcAft>
          <a:spcPts val="775"/>
        </a:spcAft>
        <a:buClr>
          <a:srgbClr val="000000"/>
        </a:buClr>
        <a:buSzPct val="45000"/>
        <a:buFont typeface="StarSymbol"/>
        <a:buChar char="●"/>
        <a:defRPr sz="2200">
          <a:solidFill>
            <a:srgbClr val="000000"/>
          </a:solidFill>
          <a:latin typeface="+mn-lt"/>
          <a:ea typeface="+mn-ea"/>
          <a:cs typeface="+mn-cs"/>
        </a:defRPr>
      </a:lvl3pPr>
      <a:lvl4pPr marL="1558925" indent="-193675" algn="l" defTabSz="412750" rtl="0" eaLnBrk="0" fontAlgn="base" hangingPunct="0">
        <a:lnSpc>
          <a:spcPct val="97000"/>
        </a:lnSpc>
        <a:spcBef>
          <a:spcPct val="0"/>
        </a:spcBef>
        <a:spcAft>
          <a:spcPts val="525"/>
        </a:spcAft>
        <a:buClr>
          <a:srgbClr val="000000"/>
        </a:buClr>
        <a:buSzPct val="75000"/>
        <a:buFont typeface="StarSymbol"/>
        <a:buChar char="–"/>
        <a:defRPr>
          <a:solidFill>
            <a:srgbClr val="000000"/>
          </a:solidFill>
          <a:latin typeface="+mn-lt"/>
          <a:ea typeface="+mn-ea"/>
          <a:cs typeface="+mn-cs"/>
        </a:defRPr>
      </a:lvl4pPr>
      <a:lvl5pPr marL="1951038" indent="-193675" algn="l" defTabSz="412750" rtl="0" eaLnBrk="0" fontAlgn="base" hangingPunct="0">
        <a:lnSpc>
          <a:spcPct val="97000"/>
        </a:lnSpc>
        <a:spcBef>
          <a:spcPct val="0"/>
        </a:spcBef>
        <a:spcAft>
          <a:spcPts val="263"/>
        </a:spcAft>
        <a:buClr>
          <a:srgbClr val="000000"/>
        </a:buClr>
        <a:buSzPct val="45000"/>
        <a:buFont typeface="StarSymbol"/>
        <a:buChar char="●"/>
        <a:defRPr>
          <a:solidFill>
            <a:srgbClr val="000000"/>
          </a:solidFill>
          <a:latin typeface="+mn-lt"/>
          <a:ea typeface="+mn-ea"/>
          <a:cs typeface="+mn-cs"/>
        </a:defRPr>
      </a:lvl5pPr>
      <a:lvl6pPr marL="2365543"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6pPr>
      <a:lvl7pPr marL="2778934"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7pPr>
      <a:lvl8pPr marL="3192323"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8pPr>
      <a:lvl9pPr marL="3605724" indent="-195219" algn="l" defTabSz="413394"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9pPr>
    </p:bodyStyle>
    <p:otherStyle>
      <a:defPPr>
        <a:defRPr lang="ja-JP"/>
      </a:defPPr>
      <a:lvl1pPr marL="0" algn="l" defTabSz="826788" rtl="0" eaLnBrk="1" latinLnBrk="0" hangingPunct="1">
        <a:defRPr kumimoji="1" sz="1600" kern="1200">
          <a:solidFill>
            <a:schemeClr val="tx1"/>
          </a:solidFill>
          <a:latin typeface="+mn-lt"/>
          <a:ea typeface="+mn-ea"/>
          <a:cs typeface="+mn-cs"/>
        </a:defRPr>
      </a:lvl1pPr>
      <a:lvl2pPr marL="413394" algn="l" defTabSz="826788" rtl="0" eaLnBrk="1" latinLnBrk="0" hangingPunct="1">
        <a:defRPr kumimoji="1" sz="1600" kern="1200">
          <a:solidFill>
            <a:schemeClr val="tx1"/>
          </a:solidFill>
          <a:latin typeface="+mn-lt"/>
          <a:ea typeface="+mn-ea"/>
          <a:cs typeface="+mn-cs"/>
        </a:defRPr>
      </a:lvl2pPr>
      <a:lvl3pPr marL="826788" algn="l" defTabSz="826788" rtl="0" eaLnBrk="1" latinLnBrk="0" hangingPunct="1">
        <a:defRPr kumimoji="1" sz="1600" kern="1200">
          <a:solidFill>
            <a:schemeClr val="tx1"/>
          </a:solidFill>
          <a:latin typeface="+mn-lt"/>
          <a:ea typeface="+mn-ea"/>
          <a:cs typeface="+mn-cs"/>
        </a:defRPr>
      </a:lvl3pPr>
      <a:lvl4pPr marL="1240186" algn="l" defTabSz="826788" rtl="0" eaLnBrk="1" latinLnBrk="0" hangingPunct="1">
        <a:defRPr kumimoji="1" sz="1600" kern="1200">
          <a:solidFill>
            <a:schemeClr val="tx1"/>
          </a:solidFill>
          <a:latin typeface="+mn-lt"/>
          <a:ea typeface="+mn-ea"/>
          <a:cs typeface="+mn-cs"/>
        </a:defRPr>
      </a:lvl4pPr>
      <a:lvl5pPr marL="1653580" algn="l" defTabSz="826788" rtl="0" eaLnBrk="1" latinLnBrk="0" hangingPunct="1">
        <a:defRPr kumimoji="1" sz="1600" kern="1200">
          <a:solidFill>
            <a:schemeClr val="tx1"/>
          </a:solidFill>
          <a:latin typeface="+mn-lt"/>
          <a:ea typeface="+mn-ea"/>
          <a:cs typeface="+mn-cs"/>
        </a:defRPr>
      </a:lvl5pPr>
      <a:lvl6pPr marL="2066972" algn="l" defTabSz="826788" rtl="0" eaLnBrk="1" latinLnBrk="0" hangingPunct="1">
        <a:defRPr kumimoji="1" sz="1600" kern="1200">
          <a:solidFill>
            <a:schemeClr val="tx1"/>
          </a:solidFill>
          <a:latin typeface="+mn-lt"/>
          <a:ea typeface="+mn-ea"/>
          <a:cs typeface="+mn-cs"/>
        </a:defRPr>
      </a:lvl6pPr>
      <a:lvl7pPr marL="2480372" algn="l" defTabSz="826788" rtl="0" eaLnBrk="1" latinLnBrk="0" hangingPunct="1">
        <a:defRPr kumimoji="1" sz="1600" kern="1200">
          <a:solidFill>
            <a:schemeClr val="tx1"/>
          </a:solidFill>
          <a:latin typeface="+mn-lt"/>
          <a:ea typeface="+mn-ea"/>
          <a:cs typeface="+mn-cs"/>
        </a:defRPr>
      </a:lvl7pPr>
      <a:lvl8pPr marL="2893768" algn="l" defTabSz="826788" rtl="0" eaLnBrk="1" latinLnBrk="0" hangingPunct="1">
        <a:defRPr kumimoji="1" sz="1600" kern="1200">
          <a:solidFill>
            <a:schemeClr val="tx1"/>
          </a:solidFill>
          <a:latin typeface="+mn-lt"/>
          <a:ea typeface="+mn-ea"/>
          <a:cs typeface="+mn-cs"/>
        </a:defRPr>
      </a:lvl8pPr>
      <a:lvl9pPr marL="3307165" algn="l" defTabSz="826788" rtl="0" eaLnBrk="1" latinLnBrk="0" hangingPunct="1">
        <a:defRPr kumimoji="1" sz="16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60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pitchFamily="34" charset="0"/>
                <a:ea typeface="+mn-ea"/>
              </a:defRPr>
            </a:lvl1pPr>
          </a:lstStyle>
          <a:p>
            <a:pPr>
              <a:defRPr/>
            </a:pPr>
            <a:fld id="{96AE27A2-8103-4AFE-A5EA-2FF23025410D}" type="datetimeFigureOut">
              <a:rPr lang="ja-JP" altLang="en-US"/>
              <a:pPr>
                <a:defRPr/>
              </a:pPr>
              <a:t>2016/10/22</a:t>
            </a:fld>
            <a:endParaRPr lang="en-US" altLang="ja-JP" dirty="0"/>
          </a:p>
        </p:txBody>
      </p:sp>
      <p:sp>
        <p:nvSpPr>
          <p:cNvPr id="560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pitchFamily="34" charset="0"/>
                <a:ea typeface="+mn-ea"/>
              </a:defRPr>
            </a:lvl1pPr>
          </a:lstStyle>
          <a:p>
            <a:pPr>
              <a:defRPr/>
            </a:pPr>
            <a:endParaRPr lang="en-US" altLang="ja-JP"/>
          </a:p>
        </p:txBody>
      </p:sp>
      <p:sp>
        <p:nvSpPr>
          <p:cNvPr id="560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pitchFamily="34" charset="0"/>
                <a:ea typeface="+mn-ea"/>
              </a:defRPr>
            </a:lvl1pPr>
          </a:lstStyle>
          <a:p>
            <a:pPr>
              <a:defRPr/>
            </a:pPr>
            <a:fld id="{E48C2921-68FE-454D-A6A5-6C0E88E065F6}"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24" r:id="rId1"/>
    <p:sldLayoutId id="2147495125" r:id="rId2"/>
    <p:sldLayoutId id="2147495126" r:id="rId3"/>
    <p:sldLayoutId id="2147495127" r:id="rId4"/>
    <p:sldLayoutId id="2147495128" r:id="rId5"/>
    <p:sldLayoutId id="2147495129" r:id="rId6"/>
    <p:sldLayoutId id="2147495130" r:id="rId7"/>
    <p:sldLayoutId id="2147495131" r:id="rId8"/>
    <p:sldLayoutId id="2147495132" r:id="rId9"/>
    <p:sldLayoutId id="2147495133" r:id="rId10"/>
    <p:sldLayoutId id="2147495134" r:id="rId11"/>
    <p:sldLayoutId id="2147495135" r:id="rId12"/>
    <p:sldLayoutId id="2147495136"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1" sz="1400" b="0">
                <a:solidFill>
                  <a:srgbClr val="000000"/>
                </a:solidFill>
                <a:latin typeface="Arial" pitchFamily="34" charset="0"/>
                <a:ea typeface="+mn-ea"/>
              </a:defRPr>
            </a:lvl1pPr>
          </a:lstStyle>
          <a:p>
            <a:pPr>
              <a:defRPr/>
            </a:pPr>
            <a:fld id="{5E4724EE-FA6F-4C15-BC78-48219789AA94}" type="datetimeFigureOut">
              <a:rPr lang="ja-JP" altLang="en-US"/>
              <a:pPr>
                <a:defRPr/>
              </a:pPr>
              <a:t>2016/10/22</a:t>
            </a:fld>
            <a:endParaRPr lang="en-US" altLang="ja-JP" dirty="0"/>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b="0">
                <a:solidFill>
                  <a:srgbClr val="000000"/>
                </a:solidFill>
                <a:latin typeface="Arial" pitchFamily="34" charset="0"/>
                <a:ea typeface="+mn-ea"/>
              </a:defRPr>
            </a:lvl1pPr>
          </a:lstStyle>
          <a:p>
            <a:pPr>
              <a:defRPr/>
            </a:pPr>
            <a:endParaRPr lang="en-US" altLang="ja-JP"/>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400" b="0">
                <a:solidFill>
                  <a:srgbClr val="000000"/>
                </a:solidFill>
                <a:latin typeface="Arial" pitchFamily="34" charset="0"/>
                <a:ea typeface="+mn-ea"/>
              </a:defRPr>
            </a:lvl1pPr>
          </a:lstStyle>
          <a:p>
            <a:pPr>
              <a:defRPr/>
            </a:pPr>
            <a:fld id="{39F5C399-7A4A-4511-A7CB-C5FD474BF9AD}"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37" r:id="rId1"/>
    <p:sldLayoutId id="2147495138" r:id="rId2"/>
    <p:sldLayoutId id="2147495139" r:id="rId3"/>
    <p:sldLayoutId id="2147495140" r:id="rId4"/>
    <p:sldLayoutId id="2147495141" r:id="rId5"/>
    <p:sldLayoutId id="2147495142" r:id="rId6"/>
    <p:sldLayoutId id="2147495143" r:id="rId7"/>
    <p:sldLayoutId id="2147495144" r:id="rId8"/>
    <p:sldLayoutId id="2147495145" r:id="rId9"/>
    <p:sldLayoutId id="2147495146" r:id="rId10"/>
    <p:sldLayoutId id="214749514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1" sz="1400" b="1">
                <a:solidFill>
                  <a:srgbClr val="000000"/>
                </a:solidFill>
                <a:latin typeface="Arial" pitchFamily="34" charset="0"/>
                <a:ea typeface="+mn-ea"/>
              </a:defRPr>
            </a:lvl1pPr>
          </a:lstStyle>
          <a:p>
            <a:pPr>
              <a:defRPr/>
            </a:pPr>
            <a:fld id="{84501D95-EE6A-40B8-AFDE-8AEB823D6078}" type="datetimeFigureOut">
              <a:rPr lang="ja-JP" altLang="en-US"/>
              <a:pPr>
                <a:defRPr/>
              </a:pPr>
              <a:t>2016/10/22</a:t>
            </a:fld>
            <a:endParaRPr lang="en-US" altLang="ja-JP" dirty="0"/>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b="1">
                <a:solidFill>
                  <a:srgbClr val="000000"/>
                </a:solidFill>
                <a:latin typeface="Arial" pitchFamily="34" charset="0"/>
                <a:ea typeface="+mn-ea"/>
              </a:defRPr>
            </a:lvl1pPr>
          </a:lstStyle>
          <a:p>
            <a:pPr>
              <a:defRPr/>
            </a:pPr>
            <a:endParaRPr lang="en-US" altLang="ja-JP"/>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400" b="1">
                <a:solidFill>
                  <a:srgbClr val="000000"/>
                </a:solidFill>
                <a:latin typeface="Arial" pitchFamily="34" charset="0"/>
                <a:ea typeface="+mn-ea"/>
              </a:defRPr>
            </a:lvl1pPr>
          </a:lstStyle>
          <a:p>
            <a:pPr>
              <a:defRPr/>
            </a:pPr>
            <a:fld id="{E57FEC87-5D31-4AFC-8BA6-C02950AD8765}"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48" r:id="rId1"/>
    <p:sldLayoutId id="2147495149" r:id="rId2"/>
    <p:sldLayoutId id="2147495150" r:id="rId3"/>
    <p:sldLayoutId id="2147495151" r:id="rId4"/>
    <p:sldLayoutId id="2147495152" r:id="rId5"/>
    <p:sldLayoutId id="2147495153" r:id="rId6"/>
    <p:sldLayoutId id="2147495154" r:id="rId7"/>
    <p:sldLayoutId id="2147495155" r:id="rId8"/>
    <p:sldLayoutId id="2147495156" r:id="rId9"/>
    <p:sldLayoutId id="2147495157" r:id="rId10"/>
    <p:sldLayoutId id="214749515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4099"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00" r:id="rId1"/>
    <p:sldLayoutId id="2147494801" r:id="rId2"/>
    <p:sldLayoutId id="2147494802" r:id="rId3"/>
    <p:sldLayoutId id="2147494803" r:id="rId4"/>
    <p:sldLayoutId id="2147494804" r:id="rId5"/>
    <p:sldLayoutId id="2147494805" r:id="rId6"/>
    <p:sldLayoutId id="2147494806" r:id="rId7"/>
    <p:sldLayoutId id="2147494807" r:id="rId8"/>
    <p:sldLayoutId id="2147494808" r:id="rId9"/>
    <p:sldLayoutId id="2147494809" r:id="rId10"/>
    <p:sldLayoutId id="2147494810" r:id="rId11"/>
  </p:sldLayoutIdLst>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pitchFamily="34" charset="0"/>
                <a:ea typeface="+mn-ea"/>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pitchFamily="34" charset="0"/>
                <a:ea typeface="+mn-ea"/>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pitchFamily="34" charset="0"/>
                <a:ea typeface="+mn-ea"/>
              </a:defRPr>
            </a:lvl1pPr>
          </a:lstStyle>
          <a:p>
            <a:pPr>
              <a:defRPr/>
            </a:pPr>
            <a:fld id="{9CA37879-A503-4411-8EF3-FD2430A9C7AE}"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59" r:id="rId1"/>
    <p:sldLayoutId id="2147495160" r:id="rId2"/>
    <p:sldLayoutId id="2147495161" r:id="rId3"/>
    <p:sldLayoutId id="2147495162" r:id="rId4"/>
    <p:sldLayoutId id="2147495163" r:id="rId5"/>
    <p:sldLayoutId id="2147495164" r:id="rId6"/>
    <p:sldLayoutId id="2147495165" r:id="rId7"/>
    <p:sldLayoutId id="2147495166" r:id="rId8"/>
    <p:sldLayoutId id="2147495167" r:id="rId9"/>
    <p:sldLayoutId id="2147495168" r:id="rId10"/>
    <p:sldLayoutId id="2147495169" r:id="rId11"/>
    <p:sldLayoutId id="214749517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pitchFamily="34" charset="0"/>
                <a:ea typeface="+mn-ea"/>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pitchFamily="34" charset="0"/>
                <a:ea typeface="+mn-ea"/>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pitchFamily="34" charset="0"/>
                <a:ea typeface="+mn-ea"/>
              </a:defRPr>
            </a:lvl1pPr>
          </a:lstStyle>
          <a:p>
            <a:pPr>
              <a:defRPr/>
            </a:pPr>
            <a:fld id="{1F4B5F92-DE84-4342-9B9A-87E98B96E72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71" r:id="rId1"/>
    <p:sldLayoutId id="2147495172" r:id="rId2"/>
    <p:sldLayoutId id="2147495173" r:id="rId3"/>
    <p:sldLayoutId id="2147495174" r:id="rId4"/>
    <p:sldLayoutId id="2147495175" r:id="rId5"/>
    <p:sldLayoutId id="2147495176" r:id="rId6"/>
    <p:sldLayoutId id="2147495177" r:id="rId7"/>
    <p:sldLayoutId id="2147495178" r:id="rId8"/>
    <p:sldLayoutId id="2147495179" r:id="rId9"/>
    <p:sldLayoutId id="2147495180" r:id="rId10"/>
    <p:sldLayoutId id="2147495181" r:id="rId11"/>
    <p:sldLayoutId id="214749518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solidFill>
                  <a:srgbClr val="000000"/>
                </a:solidFill>
                <a:latin typeface="Arial"/>
                <a:ea typeface="+mn-ea"/>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Arial"/>
                <a:ea typeface="+mn-ea"/>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Arial"/>
                <a:ea typeface="+mn-ea"/>
              </a:defRPr>
            </a:lvl1pPr>
          </a:lstStyle>
          <a:p>
            <a:pPr>
              <a:defRPr/>
            </a:pPr>
            <a:fld id="{6FFAE788-2E30-457D-970F-09032A77E5B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183" r:id="rId1"/>
    <p:sldLayoutId id="2147495184" r:id="rId2"/>
    <p:sldLayoutId id="2147495185" r:id="rId3"/>
    <p:sldLayoutId id="2147495186" r:id="rId4"/>
    <p:sldLayoutId id="2147495187" r:id="rId5"/>
    <p:sldLayoutId id="2147495188" r:id="rId6"/>
    <p:sldLayoutId id="2147495189" r:id="rId7"/>
    <p:sldLayoutId id="2147495190" r:id="rId8"/>
    <p:sldLayoutId id="2147495191" r:id="rId9"/>
    <p:sldLayoutId id="2147495192" r:id="rId10"/>
    <p:sldLayoutId id="2147495193" r:id="rId11"/>
    <p:sldLayoutId id="214749519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3789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panose="020F0502020204030204"/>
              </a:defRPr>
            </a:lvl1pPr>
          </a:lstStyle>
          <a:p>
            <a:pPr>
              <a:defRPr/>
            </a:pPr>
            <a:fld id="{E29E1AD4-833B-4066-A2CE-58DCFA005C25}" type="datetimeFigureOut">
              <a:rPr lang="ja-JP" altLang="en-US"/>
              <a:pPr>
                <a:defRPr/>
              </a:pPr>
              <a:t>2016/10/22</a:t>
            </a:fld>
            <a:endParaRPr lang="ja-JP"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panose="020F0502020204030204"/>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panose="020F0502020204030204"/>
              </a:defRPr>
            </a:lvl1pPr>
          </a:lstStyle>
          <a:p>
            <a:pPr>
              <a:defRPr/>
            </a:pPr>
            <a:fld id="{8398B273-BA60-4AEC-8A7D-406F7A1AF3E8}"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5195" r:id="rId1"/>
    <p:sldLayoutId id="2147495196" r:id="rId2"/>
    <p:sldLayoutId id="2147495197" r:id="rId3"/>
    <p:sldLayoutId id="2147495198" r:id="rId4"/>
    <p:sldLayoutId id="2147495199" r:id="rId5"/>
    <p:sldLayoutId id="2147495200" r:id="rId6"/>
    <p:sldLayoutId id="2147495201" r:id="rId7"/>
    <p:sldLayoutId id="2147495202" r:id="rId8"/>
    <p:sldLayoutId id="2147495203" r:id="rId9"/>
    <p:sldLayoutId id="2147495204" r:id="rId10"/>
    <p:sldLayoutId id="214749520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51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defRPr>
            </a:lvl1pPr>
          </a:lstStyle>
          <a:p>
            <a:pPr>
              <a:defRPr/>
            </a:pPr>
            <a:endParaRPr lang="en-US" altLang="ja-JP"/>
          </a:p>
        </p:txBody>
      </p:sp>
      <p:sp>
        <p:nvSpPr>
          <p:cNvPr id="451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defRPr>
            </a:lvl1pPr>
          </a:lstStyle>
          <a:p>
            <a:pPr>
              <a:defRPr/>
            </a:pPr>
            <a:endParaRPr lang="en-US" altLang="ja-JP"/>
          </a:p>
        </p:txBody>
      </p:sp>
      <p:sp>
        <p:nvSpPr>
          <p:cNvPr id="451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defRPr>
            </a:lvl1pPr>
          </a:lstStyle>
          <a:p>
            <a:pPr>
              <a:defRPr/>
            </a:pPr>
            <a:fld id="{F1F8F861-507D-4F0E-9F6B-7628C013D6A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206" r:id="rId1"/>
    <p:sldLayoutId id="2147495207" r:id="rId2"/>
    <p:sldLayoutId id="2147495208" r:id="rId3"/>
    <p:sldLayoutId id="2147495209" r:id="rId4"/>
    <p:sldLayoutId id="2147495210" r:id="rId5"/>
    <p:sldLayoutId id="2147495211" r:id="rId6"/>
    <p:sldLayoutId id="2147495212" r:id="rId7"/>
    <p:sldLayoutId id="2147495213" r:id="rId8"/>
    <p:sldLayoutId id="2147495214" r:id="rId9"/>
    <p:sldLayoutId id="2147495215" r:id="rId10"/>
    <p:sldLayoutId id="2147495216" r:id="rId11"/>
    <p:sldLayoutId id="2147495217" r:id="rId12"/>
    <p:sldLayoutId id="2147495218" r:id="rId13"/>
    <p:sldLayoutId id="2147495219"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pPr>
              <a:defRPr/>
            </a:pPr>
            <a:fld id="{9C4F9413-7E93-44DA-8B20-B91200DD83D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5220" r:id="rId1"/>
    <p:sldLayoutId id="2147495221" r:id="rId2"/>
    <p:sldLayoutId id="2147495222" r:id="rId3"/>
    <p:sldLayoutId id="2147495223" r:id="rId4"/>
    <p:sldLayoutId id="2147495224" r:id="rId5"/>
    <p:sldLayoutId id="2147495225" r:id="rId6"/>
    <p:sldLayoutId id="2147495226" r:id="rId7"/>
    <p:sldLayoutId id="2147495227" r:id="rId8"/>
    <p:sldLayoutId id="2147495228" r:id="rId9"/>
    <p:sldLayoutId id="2147495229" r:id="rId10"/>
    <p:sldLayoutId id="214749523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ltLang="ja-JP" dirty="0"/>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ltLang="ja-JP" dirty="0"/>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pPr>
              <a:defRPr/>
            </a:pPr>
            <a:fld id="{F8701F45-8E9D-4C8B-ADD0-EC48FDD451DB}" type="slidenum">
              <a:rPr lang="en-US" altLang="ja-JP"/>
              <a:pPr>
                <a:defRPr/>
              </a:pPr>
              <a:t>‹#›</a:t>
            </a:fld>
            <a:endParaRPr lang="en-US" altLang="ja-JP" dirty="0"/>
          </a:p>
        </p:txBody>
      </p:sp>
    </p:spTree>
    <p:extLst>
      <p:ext uri="{BB962C8B-B14F-4D97-AF65-F5344CB8AC3E}">
        <p14:creationId xmlns:p14="http://schemas.microsoft.com/office/powerpoint/2010/main" val="70257421"/>
      </p:ext>
    </p:extLst>
  </p:cSld>
  <p:clrMap bg1="lt1" tx1="dk1" bg2="lt2" tx2="dk2" accent1="accent1" accent2="accent2" accent3="accent3" accent4="accent4" accent5="accent5" accent6="accent6" hlink="hlink" folHlink="folHlink"/>
  <p:sldLayoutIdLst>
    <p:sldLayoutId id="2147495245" r:id="rId1"/>
    <p:sldLayoutId id="2147495246" r:id="rId2"/>
    <p:sldLayoutId id="2147495247" r:id="rId3"/>
    <p:sldLayoutId id="2147495248" r:id="rId4"/>
    <p:sldLayoutId id="2147495249" r:id="rId5"/>
    <p:sldLayoutId id="2147495250" r:id="rId6"/>
    <p:sldLayoutId id="2147495251" r:id="rId7"/>
    <p:sldLayoutId id="2147495252" r:id="rId8"/>
    <p:sldLayoutId id="2147495253" r:id="rId9"/>
    <p:sldLayoutId id="2147495254" r:id="rId10"/>
    <p:sldLayoutId id="214749525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5124"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11" r:id="rId1"/>
    <p:sldLayoutId id="2147494812" r:id="rId2"/>
    <p:sldLayoutId id="2147494813" r:id="rId3"/>
    <p:sldLayoutId id="2147494814" r:id="rId4"/>
    <p:sldLayoutId id="2147494815" r:id="rId5"/>
    <p:sldLayoutId id="2147494816" r:id="rId6"/>
    <p:sldLayoutId id="2147494817" r:id="rId7"/>
    <p:sldLayoutId id="2147494818" r:id="rId8"/>
    <p:sldLayoutId id="2147494819" r:id="rId9"/>
    <p:sldLayoutId id="2147494820" r:id="rId10"/>
    <p:sldLayoutId id="2147494821"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6147"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lt1" tx1="dk1" bg2="lt2" tx2="dk2" accent1="accent1" accent2="accent2" accent3="accent3" accent4="accent4" accent5="accent5" accent6="accent6" hlink="hlink" folHlink="folHlink"/>
  <p:sldLayoutIdLst>
    <p:sldLayoutId id="2147494822" r:id="rId1"/>
    <p:sldLayoutId id="2147494823" r:id="rId2"/>
    <p:sldLayoutId id="2147494824" r:id="rId3"/>
    <p:sldLayoutId id="2147494825" r:id="rId4"/>
    <p:sldLayoutId id="2147494826" r:id="rId5"/>
    <p:sldLayoutId id="2147494827" r:id="rId6"/>
    <p:sldLayoutId id="2147494828" r:id="rId7"/>
    <p:sldLayoutId id="2147494829" r:id="rId8"/>
    <p:sldLayoutId id="2147494830" r:id="rId9"/>
    <p:sldLayoutId id="2147494831" r:id="rId10"/>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7171"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92166" name="Rectangle 6"/>
          <p:cNvSpPr>
            <a:spLocks noGrp="1" noChangeArrowheads="1"/>
          </p:cNvSpPr>
          <p:nvPr>
            <p:ph type="ftr" sz="quarter" idx="3"/>
          </p:nvPr>
        </p:nvSpPr>
        <p:spPr bwMode="auto">
          <a:xfrm>
            <a:off x="469900" y="-127000"/>
            <a:ext cx="5843588"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kumimoji="0" sz="800" b="0">
                <a:solidFill>
                  <a:srgbClr val="BDB2A4"/>
                </a:solidFill>
                <a:latin typeface="Verdana" pitchFamily="34" charset="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94948" r:id="rId1"/>
    <p:sldLayoutId id="2147494949" r:id="rId2"/>
    <p:sldLayoutId id="2147494950" r:id="rId3"/>
    <p:sldLayoutId id="2147494951" r:id="rId4"/>
    <p:sldLayoutId id="2147494952" r:id="rId5"/>
    <p:sldLayoutId id="2147494953" r:id="rId6"/>
    <p:sldLayoutId id="2147494954" r:id="rId7"/>
    <p:sldLayoutId id="2147494955" r:id="rId8"/>
    <p:sldLayoutId id="2147494956" r:id="rId9"/>
    <p:sldLayoutId id="2147494957" r:id="rId10"/>
    <p:sldLayoutId id="2147494958"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8196"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294342"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0" sz="1200" b="1">
                <a:solidFill>
                  <a:srgbClr val="001965"/>
                </a:solidFill>
                <a:latin typeface="Verdana" pitchFamily="34" charset="0"/>
                <a:ea typeface="+mn-ea"/>
              </a:defRPr>
            </a:lvl1pPr>
          </a:lstStyle>
          <a:p>
            <a:pPr>
              <a:defRPr/>
            </a:pPr>
            <a:r>
              <a:rPr lang="en-US" altLang="ja-JP"/>
              <a:t>Slide </a:t>
            </a:r>
            <a:fld id="{EDE64438-0FBE-4B22-99D3-21714857B26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4959" r:id="rId1"/>
    <p:sldLayoutId id="2147494960" r:id="rId2"/>
    <p:sldLayoutId id="2147494961" r:id="rId3"/>
    <p:sldLayoutId id="2147494962" r:id="rId4"/>
    <p:sldLayoutId id="2147494963" r:id="rId5"/>
    <p:sldLayoutId id="2147494964" r:id="rId6"/>
    <p:sldLayoutId id="2147494965" r:id="rId7"/>
    <p:sldLayoutId id="2147494966" r:id="rId8"/>
    <p:sldLayoutId id="2147494967" r:id="rId9"/>
    <p:sldLayoutId id="2147494968" r:id="rId10"/>
    <p:sldLayoutId id="2147494969" r:id="rId11"/>
  </p:sldLayoutIdLst>
  <p:hf hdr="0" ftr="0" dt="0"/>
  <p:txStyles>
    <p:titleStyle>
      <a:lvl1pPr algn="ctr"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2pPr>
      <a:lvl3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3pPr>
      <a:lvl4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4pPr>
      <a:lvl5pPr algn="ctr" rtl="0" eaLnBrk="0" fontAlgn="base" hangingPunct="0">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7" descr="Lira_Blue_K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bwMode="auto">
          <a:xfrm>
            <a:off x="593725" y="323850"/>
            <a:ext cx="80248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9220" name="Rectangle 3"/>
          <p:cNvSpPr>
            <a:spLocks noGrp="1" noChangeArrowheads="1"/>
          </p:cNvSpPr>
          <p:nvPr>
            <p:ph type="body" idx="1"/>
          </p:nvPr>
        </p:nvSpPr>
        <p:spPr bwMode="auto">
          <a:xfrm>
            <a:off x="457200" y="1600200"/>
            <a:ext cx="82296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038" name="Rectangle 14"/>
          <p:cNvSpPr>
            <a:spLocks noGrp="1" noChangeArrowheads="1"/>
          </p:cNvSpPr>
          <p:nvPr>
            <p:ph type="dt" sz="half" idx="2"/>
          </p:nvPr>
        </p:nvSpPr>
        <p:spPr bwMode="auto">
          <a:xfrm>
            <a:off x="482600" y="6524625"/>
            <a:ext cx="5621338"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900" b="0">
                <a:solidFill>
                  <a:srgbClr val="001965"/>
                </a:solidFill>
                <a:latin typeface="Verdana" pitchFamily="34" charset="0"/>
                <a:ea typeface="+mn-ea"/>
              </a:defRPr>
            </a:lvl1pPr>
          </a:lstStyle>
          <a:p>
            <a:pPr>
              <a:defRPr/>
            </a:pPr>
            <a:r>
              <a:rPr lang="da-DK"/>
              <a:t>Slide No. </a:t>
            </a:r>
            <a:fld id="{BBC12CFB-68F9-4341-97CC-9956ED79410F}" type="slidenum">
              <a:rPr lang="da-DK"/>
              <a:pPr>
                <a:defRPr/>
              </a:pPr>
              <a:t>‹#›</a:t>
            </a:fld>
            <a:r>
              <a:rPr lang="da-DK"/>
              <a:t>  •    •   </a:t>
            </a:r>
          </a:p>
        </p:txBody>
      </p:sp>
      <p:pic>
        <p:nvPicPr>
          <p:cNvPr id="9222" name="Picture 15" descr="NN_2C_WB_pp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42263" y="5957888"/>
            <a:ext cx="10080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4970" r:id="rId1"/>
    <p:sldLayoutId id="2147494971" r:id="rId2"/>
    <p:sldLayoutId id="2147494972" r:id="rId3"/>
    <p:sldLayoutId id="2147494973" r:id="rId4"/>
    <p:sldLayoutId id="2147494974" r:id="rId5"/>
    <p:sldLayoutId id="2147494975" r:id="rId6"/>
    <p:sldLayoutId id="2147494976" r:id="rId7"/>
    <p:sldLayoutId id="2147494977" r:id="rId8"/>
    <p:sldLayoutId id="2147494978" r:id="rId9"/>
    <p:sldLayoutId id="2147494979" r:id="rId10"/>
    <p:sldLayoutId id="2147494980" r:id="rId11"/>
    <p:sldLayoutId id="2147494981" r:id="rId12"/>
    <p:sldLayoutId id="2147494982" r:id="rId13"/>
    <p:sldLayoutId id="2147494983" r:id="rId14"/>
  </p:sldLayoutIdLst>
  <p:hf sldNum="0" hdr="0" ftr="0"/>
  <p:txStyles>
    <p:titleStyle>
      <a:lvl1pPr algn="l" rtl="0" eaLnBrk="0" fontAlgn="base" hangingPunct="0">
        <a:lnSpc>
          <a:spcPct val="90000"/>
        </a:lnSpc>
        <a:spcBef>
          <a:spcPct val="0"/>
        </a:spcBef>
        <a:spcAft>
          <a:spcPct val="0"/>
        </a:spcAft>
        <a:defRPr sz="28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Verdana" pitchFamily="34" charset="0"/>
        </a:defRPr>
      </a:lvl2pPr>
      <a:lvl3pPr algn="l" rtl="0" eaLnBrk="0" fontAlgn="base" hangingPunct="0">
        <a:lnSpc>
          <a:spcPct val="90000"/>
        </a:lnSpc>
        <a:spcBef>
          <a:spcPct val="0"/>
        </a:spcBef>
        <a:spcAft>
          <a:spcPct val="0"/>
        </a:spcAft>
        <a:defRPr sz="2800">
          <a:solidFill>
            <a:schemeClr val="tx1"/>
          </a:solidFill>
          <a:latin typeface="Verdana" pitchFamily="34" charset="0"/>
        </a:defRPr>
      </a:lvl3pPr>
      <a:lvl4pPr algn="l" rtl="0" eaLnBrk="0" fontAlgn="base" hangingPunct="0">
        <a:lnSpc>
          <a:spcPct val="90000"/>
        </a:lnSpc>
        <a:spcBef>
          <a:spcPct val="0"/>
        </a:spcBef>
        <a:spcAft>
          <a:spcPct val="0"/>
        </a:spcAft>
        <a:defRPr sz="2800">
          <a:solidFill>
            <a:schemeClr val="tx1"/>
          </a:solidFill>
          <a:latin typeface="Verdana" pitchFamily="34" charset="0"/>
        </a:defRPr>
      </a:lvl4pPr>
      <a:lvl5pPr algn="l" rtl="0" eaLnBrk="0" fontAlgn="base" hangingPunct="0">
        <a:lnSpc>
          <a:spcPct val="90000"/>
        </a:lnSpc>
        <a:spcBef>
          <a:spcPct val="0"/>
        </a:spcBef>
        <a:spcAft>
          <a:spcPct val="0"/>
        </a:spcAft>
        <a:defRPr sz="2800">
          <a:solidFill>
            <a:schemeClr val="tx1"/>
          </a:solidFill>
          <a:latin typeface="Verdana" pitchFamily="34" charset="0"/>
        </a:defRPr>
      </a:lvl5pPr>
      <a:lvl6pPr marL="457200" algn="l" rtl="0" fontAlgn="base">
        <a:lnSpc>
          <a:spcPct val="90000"/>
        </a:lnSpc>
        <a:spcBef>
          <a:spcPct val="0"/>
        </a:spcBef>
        <a:spcAft>
          <a:spcPct val="0"/>
        </a:spcAft>
        <a:defRPr sz="2800">
          <a:solidFill>
            <a:schemeClr val="tx1"/>
          </a:solidFill>
          <a:latin typeface="Verdana" pitchFamily="34" charset="0"/>
        </a:defRPr>
      </a:lvl6pPr>
      <a:lvl7pPr marL="914400" algn="l" rtl="0" fontAlgn="base">
        <a:lnSpc>
          <a:spcPct val="90000"/>
        </a:lnSpc>
        <a:spcBef>
          <a:spcPct val="0"/>
        </a:spcBef>
        <a:spcAft>
          <a:spcPct val="0"/>
        </a:spcAft>
        <a:defRPr sz="2800">
          <a:solidFill>
            <a:schemeClr val="tx1"/>
          </a:solidFill>
          <a:latin typeface="Verdana" pitchFamily="34" charset="0"/>
        </a:defRPr>
      </a:lvl7pPr>
      <a:lvl8pPr marL="1371600" algn="l" rtl="0" fontAlgn="base">
        <a:lnSpc>
          <a:spcPct val="90000"/>
        </a:lnSpc>
        <a:spcBef>
          <a:spcPct val="0"/>
        </a:spcBef>
        <a:spcAft>
          <a:spcPct val="0"/>
        </a:spcAft>
        <a:defRPr sz="2800">
          <a:solidFill>
            <a:schemeClr val="tx1"/>
          </a:solidFill>
          <a:latin typeface="Verdana" pitchFamily="34" charset="0"/>
        </a:defRPr>
      </a:lvl8pPr>
      <a:lvl9pPr marL="1828800" algn="l" rtl="0" fontAlgn="base">
        <a:lnSpc>
          <a:spcPct val="90000"/>
        </a:lnSpc>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chemeClr val="folHlink"/>
        </a:buClr>
        <a:buChar char="•"/>
        <a:defRPr sz="1600">
          <a:solidFill>
            <a:srgbClr val="001965"/>
          </a:solidFill>
          <a:latin typeface="+mn-lt"/>
        </a:defRPr>
      </a:lvl4pPr>
      <a:lvl5pPr marL="2057400" indent="-228600" algn="l" rtl="0" eaLnBrk="0" fontAlgn="base" hangingPunct="0">
        <a:spcBef>
          <a:spcPct val="20000"/>
        </a:spcBef>
        <a:spcAft>
          <a:spcPct val="0"/>
        </a:spcAft>
        <a:buClr>
          <a:schemeClr val="bg2"/>
        </a:buClr>
        <a:buChar char="•"/>
        <a:defRPr sz="1600">
          <a:solidFill>
            <a:srgbClr val="001965"/>
          </a:solidFill>
          <a:latin typeface="+mn-lt"/>
        </a:defRPr>
      </a:lvl5pPr>
      <a:lvl6pPr marL="2514600" indent="-228600" algn="l" rtl="0" fontAlgn="base">
        <a:spcBef>
          <a:spcPct val="20000"/>
        </a:spcBef>
        <a:spcAft>
          <a:spcPct val="0"/>
        </a:spcAft>
        <a:buClr>
          <a:schemeClr val="bg2"/>
        </a:buClr>
        <a:buChar char="•"/>
        <a:defRPr sz="1600">
          <a:solidFill>
            <a:srgbClr val="001965"/>
          </a:solidFill>
          <a:latin typeface="+mn-lt"/>
        </a:defRPr>
      </a:lvl6pPr>
      <a:lvl7pPr marL="2971800" indent="-228600" algn="l" rtl="0" fontAlgn="base">
        <a:spcBef>
          <a:spcPct val="20000"/>
        </a:spcBef>
        <a:spcAft>
          <a:spcPct val="0"/>
        </a:spcAft>
        <a:buClr>
          <a:schemeClr val="bg2"/>
        </a:buClr>
        <a:buChar char="•"/>
        <a:defRPr sz="1600">
          <a:solidFill>
            <a:srgbClr val="001965"/>
          </a:solidFill>
          <a:latin typeface="+mn-lt"/>
        </a:defRPr>
      </a:lvl7pPr>
      <a:lvl8pPr marL="3429000" indent="-228600" algn="l" rtl="0" fontAlgn="base">
        <a:spcBef>
          <a:spcPct val="20000"/>
        </a:spcBef>
        <a:spcAft>
          <a:spcPct val="0"/>
        </a:spcAft>
        <a:buClr>
          <a:schemeClr val="bg2"/>
        </a:buClr>
        <a:buChar char="•"/>
        <a:defRPr sz="1600">
          <a:solidFill>
            <a:srgbClr val="001965"/>
          </a:solidFill>
          <a:latin typeface="+mn-lt"/>
        </a:defRPr>
      </a:lvl8pPr>
      <a:lvl9pPr marL="3886200" indent="-228600" algn="l" rtl="0" fontAlgn="base">
        <a:spcBef>
          <a:spcPct val="20000"/>
        </a:spcBef>
        <a:spcAft>
          <a:spcPct val="0"/>
        </a:spcAft>
        <a:buClr>
          <a:schemeClr val="bg2"/>
        </a:buClr>
        <a:buChar char="•"/>
        <a:defRPr sz="16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4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0.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7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3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8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85.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5.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5.xml"/><Relationship Id="rId7" Type="http://schemas.openxmlformats.org/officeDocument/2006/relationships/oleObject" Target="../embeddings/oleObject5.bin"/><Relationship Id="rId2" Type="http://schemas.openxmlformats.org/officeDocument/2006/relationships/slideLayout" Target="../slideLayouts/slideLayout285.xml"/><Relationship Id="rId1" Type="http://schemas.openxmlformats.org/officeDocument/2006/relationships/vmlDrawing" Target="../drawings/vmlDrawing4.vml"/><Relationship Id="rId6" Type="http://schemas.openxmlformats.org/officeDocument/2006/relationships/image" Target="../media/image30.emf"/><Relationship Id="rId5" Type="http://schemas.openxmlformats.org/officeDocument/2006/relationships/oleObject" Target="../embeddings/oleObject4.bin"/><Relationship Id="rId10" Type="http://schemas.openxmlformats.org/officeDocument/2006/relationships/image" Target="../media/image32.emf"/><Relationship Id="rId4" Type="http://schemas.openxmlformats.org/officeDocument/2006/relationships/image" Target="../media/image33.jpeg"/><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415.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oleObject" Target="../embeddings/oleObject3.bin"/><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5.xml"/><Relationship Id="rId1" Type="http://schemas.openxmlformats.org/officeDocument/2006/relationships/vmlDrawing" Target="../drawings/vmlDrawing5.vml"/><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80.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8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5.xml"/></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3.xml"/><Relationship Id="rId7" Type="http://schemas.openxmlformats.org/officeDocument/2006/relationships/image" Target="../media/image38.wmf"/><Relationship Id="rId2" Type="http://schemas.openxmlformats.org/officeDocument/2006/relationships/slideLayout" Target="../slideLayouts/slideLayout338.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7.emf"/><Relationship Id="rId4" Type="http://schemas.openxmlformats.org/officeDocument/2006/relationships/oleObject" Target="../embeddings/oleObject7.bin"/><Relationship Id="rId9"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40.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3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36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3.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1.jpe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38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2576513"/>
            <a:ext cx="2647950" cy="34956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782638" y="5351463"/>
            <a:ext cx="5461000" cy="1135062"/>
          </a:xfrm>
          <a:prstGeom prst="rect">
            <a:avLst/>
          </a:prstGeom>
          <a:noFill/>
          <a:ln w="9525">
            <a:noFill/>
            <a:miter lim="800000"/>
            <a:headEnd/>
            <a:tailEnd/>
          </a:ln>
          <a:effectLst/>
        </p:spPr>
        <p:txBody>
          <a:bodyPr/>
          <a:lstStyle/>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Department of Endocrinology and Diabetes, </a:t>
            </a:r>
          </a:p>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Saitama Medical Center, Saitama Medical University</a:t>
            </a:r>
          </a:p>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1981 Kamoda, Kawagoe-shi, Saitama-ken, Japan</a:t>
            </a:r>
          </a:p>
          <a:p>
            <a:pPr marL="342829" indent="-342829" algn="ctr" eaLnBrk="1" hangingPunct="1">
              <a:lnSpc>
                <a:spcPct val="80000"/>
              </a:lnSpc>
              <a:spcBef>
                <a:spcPct val="20000"/>
              </a:spcBef>
              <a:defRPr/>
            </a:pPr>
            <a:endParaRPr lang="ja-JP" altLang="en-US" sz="900" dirty="0">
              <a:solidFill>
                <a:srgbClr val="FF9900"/>
              </a:solidFill>
              <a:effectLst>
                <a:outerShdw blurRad="38100" dist="38100" dir="2700000" algn="tl">
                  <a:srgbClr val="000000"/>
                </a:outerShdw>
              </a:effectLst>
              <a:latin typeface="Arial"/>
              <a:ea typeface="ＭＳ Ｐゴシック"/>
            </a:endParaRPr>
          </a:p>
          <a:p>
            <a:pPr marL="342829" indent="-342829" algn="ctr" eaLnBrk="1" hangingPunct="1">
              <a:lnSpc>
                <a:spcPct val="80000"/>
              </a:lnSpc>
              <a:spcBef>
                <a:spcPct val="20000"/>
              </a:spcBef>
              <a:defRPr/>
            </a:pPr>
            <a:endParaRPr lang="ja-JP" altLang="en-US" sz="200" dirty="0">
              <a:solidFill>
                <a:srgbClr val="FF9900"/>
              </a:solidFill>
              <a:effectLst>
                <a:outerShdw blurRad="38100" dist="38100" dir="2700000" algn="tl">
                  <a:srgbClr val="000000"/>
                </a:outerShdw>
              </a:effectLst>
              <a:latin typeface="Arial"/>
              <a:ea typeface="ＭＳ Ｐゴシック"/>
            </a:endParaRPr>
          </a:p>
          <a:p>
            <a:pPr marL="342829" indent="-342829" algn="ctr" eaLnBrk="1" hangingPunct="1">
              <a:lnSpc>
                <a:spcPct val="80000"/>
              </a:lnSpc>
              <a:spcBef>
                <a:spcPct val="20000"/>
              </a:spcBef>
              <a:defRPr/>
            </a:pPr>
            <a:r>
              <a:rPr lang="en-US" altLang="ja-JP" dirty="0">
                <a:solidFill>
                  <a:srgbClr val="FF9900"/>
                </a:solidFill>
                <a:effectLst>
                  <a:outerShdw blurRad="38100" dist="38100" dir="2700000" algn="tl">
                    <a:srgbClr val="000000"/>
                  </a:outerShdw>
                </a:effectLst>
                <a:latin typeface="Arial"/>
                <a:ea typeface="ＭＳ Ｐゴシック"/>
              </a:rPr>
              <a:t>Matsuda, Masafumi MD, PhD</a:t>
            </a:r>
            <a:endParaRPr lang="ja-JP" altLang="en-US" dirty="0">
              <a:solidFill>
                <a:srgbClr val="FF9900"/>
              </a:solidFill>
              <a:effectLst>
                <a:outerShdw blurRad="38100" dist="38100" dir="2700000" algn="tl">
                  <a:srgbClr val="000000"/>
                </a:outerShdw>
              </a:effectLst>
              <a:latin typeface="Arial"/>
              <a:ea typeface="ＭＳ Ｐゴシック"/>
            </a:endParaRPr>
          </a:p>
        </p:txBody>
      </p:sp>
      <p:grpSp>
        <p:nvGrpSpPr>
          <p:cNvPr id="358404" name="グループ化 8"/>
          <p:cNvGrpSpPr>
            <a:grpSpLocks/>
          </p:cNvGrpSpPr>
          <p:nvPr/>
        </p:nvGrpSpPr>
        <p:grpSpPr bwMode="auto">
          <a:xfrm>
            <a:off x="142875" y="5503863"/>
            <a:ext cx="614363" cy="633412"/>
            <a:chOff x="433136" y="3368841"/>
            <a:chExt cx="1057578" cy="1155032"/>
          </a:xfrm>
        </p:grpSpPr>
        <p:sp>
          <p:nvSpPr>
            <p:cNvPr id="358414" name="角丸四角形 9"/>
            <p:cNvSpPr>
              <a:spLocks noChangeArrowheads="1"/>
            </p:cNvSpPr>
            <p:nvPr/>
          </p:nvSpPr>
          <p:spPr bwMode="auto">
            <a:xfrm>
              <a:off x="433136" y="3368841"/>
              <a:ext cx="1057578" cy="1155032"/>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pic>
          <p:nvPicPr>
            <p:cNvPr id="358415" name="図 11" descr="SaitamaMed.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49" y="3597647"/>
              <a:ext cx="778676" cy="71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05" name="テキスト ボックス 3"/>
          <p:cNvSpPr txBox="1">
            <a:spLocks noChangeArrowheads="1"/>
          </p:cNvSpPr>
          <p:nvPr/>
        </p:nvSpPr>
        <p:spPr bwMode="auto">
          <a:xfrm>
            <a:off x="6629400" y="2616200"/>
            <a:ext cx="221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b="0">
                <a:solidFill>
                  <a:srgbClr val="BBE0E3"/>
                </a:solidFill>
              </a:rPr>
              <a:t>Blue Lighting at Kawagoe</a:t>
            </a:r>
            <a:endParaRPr lang="ja-JP" altLang="en-US" sz="1400" b="0">
              <a:solidFill>
                <a:srgbClr val="BBE0E3"/>
              </a:solidFill>
            </a:endParaRPr>
          </a:p>
        </p:txBody>
      </p:sp>
      <p:sp>
        <p:nvSpPr>
          <p:cNvPr id="358406" name="AutoShape 2"/>
          <p:cNvSpPr>
            <a:spLocks noChangeArrowheads="1"/>
          </p:cNvSpPr>
          <p:nvPr/>
        </p:nvSpPr>
        <p:spPr bwMode="invGray">
          <a:xfrm>
            <a:off x="371475" y="273050"/>
            <a:ext cx="8421688" cy="2157413"/>
          </a:xfrm>
          <a:prstGeom prst="roundRect">
            <a:avLst>
              <a:gd name="adj" fmla="val 16667"/>
            </a:avLst>
          </a:prstGeom>
          <a:solidFill>
            <a:srgbClr val="000080"/>
          </a:solidFill>
          <a:ln w="12700">
            <a:solidFill>
              <a:schemeClr val="accent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0">
              <a:solidFill>
                <a:srgbClr val="000000"/>
              </a:solidFill>
              <a:latin typeface="HG丸ｺﾞｼｯｸM-PRO" panose="020F0600000000000000" pitchFamily="50" charset="-128"/>
              <a:ea typeface="HG丸ｺﾞｼｯｸM-PRO" panose="020F0600000000000000" pitchFamily="50" charset="-128"/>
            </a:endParaRPr>
          </a:p>
        </p:txBody>
      </p:sp>
      <p:sp>
        <p:nvSpPr>
          <p:cNvPr id="15" name="Rectangle 3"/>
          <p:cNvSpPr>
            <a:spLocks noGrp="1" noChangeArrowheads="1"/>
          </p:cNvSpPr>
          <p:nvPr>
            <p:ph type="title"/>
          </p:nvPr>
        </p:nvSpPr>
        <p:spPr>
          <a:xfrm>
            <a:off x="370681" y="413544"/>
            <a:ext cx="8407400" cy="1406525"/>
          </a:xfrm>
        </p:spPr>
        <p:txBody>
          <a:bodyPr/>
          <a:lstStyle/>
          <a:p>
            <a:pPr eaLnBrk="1" hangingPunct="1">
              <a:defRPr/>
            </a:pPr>
            <a:r>
              <a:rPr lang="en-US" altLang="ja-JP" sz="2800" b="1" dirty="0">
                <a:solidFill>
                  <a:srgbClr val="AAFFD2"/>
                </a:solidFill>
                <a:effectLst>
                  <a:outerShdw blurRad="38100" dist="38100" dir="2700000" algn="tl">
                    <a:srgbClr val="000000"/>
                  </a:outerShdw>
                </a:effectLst>
                <a:latin typeface="+mn-lt"/>
                <a:ea typeface="HG丸ｺﾞｼｯｸM-PRO" panose="020F0600000000000000" pitchFamily="50" charset="-128"/>
              </a:rPr>
              <a:t>Measurement of insulin resistance in clinical practice: use of OGTT based techniques</a:t>
            </a:r>
            <a:endParaRPr lang="ja-JP" altLang="en-US" sz="1800" b="1" dirty="0">
              <a:solidFill>
                <a:srgbClr val="AAFFD2"/>
              </a:solidFill>
              <a:effectLst>
                <a:outerShdw blurRad="38100" dist="38100" dir="2700000" algn="tl">
                  <a:srgbClr val="000000"/>
                </a:outerShdw>
              </a:effectLst>
              <a:latin typeface="+mn-lt"/>
              <a:ea typeface="HG丸ｺﾞｼｯｸM-PRO" panose="020F0600000000000000" pitchFamily="50" charset="-128"/>
            </a:endParaRPr>
          </a:p>
        </p:txBody>
      </p:sp>
      <p:sp>
        <p:nvSpPr>
          <p:cNvPr id="17" name="Rectangle 5"/>
          <p:cNvSpPr>
            <a:spLocks noChangeArrowheads="1"/>
          </p:cNvSpPr>
          <p:nvPr/>
        </p:nvSpPr>
        <p:spPr bwMode="auto">
          <a:xfrm>
            <a:off x="0" y="2500313"/>
            <a:ext cx="6243638" cy="1946275"/>
          </a:xfrm>
          <a:prstGeom prst="rect">
            <a:avLst/>
          </a:prstGeom>
          <a:noFill/>
          <a:ln w="9525">
            <a:noFill/>
            <a:miter lim="800000"/>
            <a:headEnd/>
            <a:tailEnd/>
          </a:ln>
          <a:effectLst/>
        </p:spPr>
        <p:txBody>
          <a:bodyPr/>
          <a:lstStyle/>
          <a:p>
            <a:pPr marL="342900" indent="-342900" algn="ctr" eaLnBrk="1" hangingPunct="1">
              <a:lnSpc>
                <a:spcPct val="90000"/>
              </a:lnSpc>
              <a:spcBef>
                <a:spcPct val="20000"/>
              </a:spcBef>
              <a:defRPr/>
            </a:pPr>
            <a:r>
              <a:rPr lang="en-US" altLang="ja-JP" sz="2400" kern="10" dirty="0">
                <a:ln w="9525">
                  <a:noFill/>
                  <a:round/>
                  <a:headEnd/>
                  <a:tailEnd/>
                </a:ln>
                <a:solidFill>
                  <a:srgbClr val="FFC000"/>
                </a:solidFill>
                <a:effectLst>
                  <a:outerShdw blurRad="38100" dist="38100" dir="2700000" algn="tl">
                    <a:srgbClr val="000000">
                      <a:alpha val="43137"/>
                    </a:srgbClr>
                  </a:outerShdw>
                </a:effectLst>
                <a:latin typeface="+mj-lt"/>
                <a:ea typeface="HG丸ｺﾞｼｯｸM-PRO" panose="020F0600000000000000" pitchFamily="50" charset="-128"/>
              </a:rPr>
              <a:t>46th Annual Conference of Endocrine Society of India</a:t>
            </a:r>
            <a:endParaRPr lang="ja-JP" altLang="en-US" sz="2400" kern="10" dirty="0">
              <a:ln w="9525">
                <a:noFill/>
                <a:round/>
                <a:headEnd/>
                <a:tailEnd/>
              </a:ln>
              <a:solidFill>
                <a:srgbClr val="FFC000"/>
              </a:solidFill>
              <a:effectLst>
                <a:outerShdw blurRad="38100" dist="38100" dir="2700000" algn="tl">
                  <a:srgbClr val="000000">
                    <a:alpha val="43137"/>
                  </a:srgbClr>
                </a:outerShdw>
              </a:effectLst>
              <a:latin typeface="+mj-lt"/>
              <a:ea typeface="HG丸ｺﾞｼｯｸM-PRO" panose="020F0600000000000000" pitchFamily="50" charset="-128"/>
            </a:endParaRPr>
          </a:p>
        </p:txBody>
      </p:sp>
      <p:sp>
        <p:nvSpPr>
          <p:cNvPr id="3" name="正方形/長方形 2"/>
          <p:cNvSpPr/>
          <p:nvPr/>
        </p:nvSpPr>
        <p:spPr>
          <a:xfrm>
            <a:off x="4763" y="6475413"/>
            <a:ext cx="9139237" cy="327025"/>
          </a:xfrm>
          <a:prstGeom prst="rect">
            <a:avLst/>
          </a:prstGeom>
        </p:spPr>
        <p:txBody>
          <a:bodyPr>
            <a:spAutoFit/>
          </a:bodyPr>
          <a:lstStyle/>
          <a:p>
            <a:pPr marL="342900" indent="-342900" algn="ctr" eaLnBrk="1" hangingPunct="1">
              <a:lnSpc>
                <a:spcPct val="90000"/>
              </a:lnSpc>
              <a:spcBef>
                <a:spcPct val="20000"/>
              </a:spcBef>
              <a:defRPr/>
            </a:pPr>
            <a:r>
              <a:rPr lang="en-US" altLang="ja-JP" sz="1700" dirty="0">
                <a:solidFill>
                  <a:srgbClr val="FFFFFF"/>
                </a:solidFill>
                <a:effectLst>
                  <a:outerShdw blurRad="38100" dist="38100" dir="2700000" algn="tl">
                    <a:srgbClr val="000000">
                      <a:alpha val="43137"/>
                    </a:srgbClr>
                  </a:outerShdw>
                </a:effectLst>
                <a:latin typeface="+mj-lt"/>
                <a:ea typeface="HG丸ｺﾞｼｯｸM-PRO" panose="020F0600000000000000" pitchFamily="50" charset="-128"/>
              </a:rPr>
              <a:t>Endocrine Society of India</a:t>
            </a:r>
            <a:endParaRPr lang="ja-JP" altLang="en-US" sz="1700" dirty="0">
              <a:solidFill>
                <a:srgbClr val="FFFFFF"/>
              </a:solidFill>
              <a:effectLst>
                <a:outerShdw blurRad="38100" dist="38100" dir="2700000" algn="tl">
                  <a:srgbClr val="000000">
                    <a:alpha val="43137"/>
                  </a:srgbClr>
                </a:outerShdw>
              </a:effectLst>
              <a:latin typeface="+mj-lt"/>
              <a:ea typeface="HG丸ｺﾞｼｯｸM-PRO" panose="020F0600000000000000" pitchFamily="50" charset="-128"/>
            </a:endParaRPr>
          </a:p>
        </p:txBody>
      </p:sp>
      <p:sp>
        <p:nvSpPr>
          <p:cNvPr id="358410" name="正方形/長方形 5"/>
          <p:cNvSpPr>
            <a:spLocks noChangeArrowheads="1"/>
          </p:cNvSpPr>
          <p:nvPr/>
        </p:nvSpPr>
        <p:spPr bwMode="auto">
          <a:xfrm>
            <a:off x="4763" y="3297238"/>
            <a:ext cx="623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CECEEF"/>
                </a:solidFill>
              </a:rPr>
              <a:t>Chairpersons: Dr.</a:t>
            </a:r>
            <a:r>
              <a:rPr lang="ja-JP" altLang="en-US" sz="1800">
                <a:solidFill>
                  <a:srgbClr val="CECEEF"/>
                </a:solidFill>
              </a:rPr>
              <a:t> </a:t>
            </a:r>
            <a:r>
              <a:rPr lang="en-US" altLang="ja-JP" sz="1800">
                <a:solidFill>
                  <a:srgbClr val="CECEEF"/>
                </a:solidFill>
              </a:rPr>
              <a:t>K K Gupta, Dr. Parminder Singh</a:t>
            </a:r>
            <a:endParaRPr lang="ja-JP" altLang="en-US">
              <a:solidFill>
                <a:srgbClr val="CECEEF"/>
              </a:solidFill>
            </a:endParaRPr>
          </a:p>
        </p:txBody>
      </p:sp>
      <p:sp>
        <p:nvSpPr>
          <p:cNvPr id="19" name="Rectangle 5"/>
          <p:cNvSpPr>
            <a:spLocks noChangeArrowheads="1"/>
          </p:cNvSpPr>
          <p:nvPr/>
        </p:nvSpPr>
        <p:spPr bwMode="auto">
          <a:xfrm>
            <a:off x="0" y="3925888"/>
            <a:ext cx="6243638" cy="1319212"/>
          </a:xfrm>
          <a:prstGeom prst="rect">
            <a:avLst/>
          </a:prstGeom>
          <a:noFill/>
          <a:ln w="9525">
            <a:noFill/>
            <a:miter lim="800000"/>
            <a:headEnd/>
            <a:tailEnd/>
          </a:ln>
          <a:effectLst/>
        </p:spPr>
        <p:txBody>
          <a:bodyPr/>
          <a:lstStyle/>
          <a:p>
            <a:pPr marL="342900" indent="-342900" algn="ctr" eaLnBrk="1" hangingPunct="1">
              <a:lnSpc>
                <a:spcPct val="90000"/>
              </a:lnSpc>
              <a:spcBef>
                <a:spcPct val="20000"/>
              </a:spcBef>
              <a:defRPr/>
            </a:pPr>
            <a:r>
              <a:rPr lang="en-US" altLang="ja-JP" sz="2000" dirty="0">
                <a:solidFill>
                  <a:srgbClr val="FFFFFF"/>
                </a:solidFill>
                <a:effectLst>
                  <a:outerShdw blurRad="38100" dist="38100" dir="2700000" algn="tl">
                    <a:srgbClr val="000000">
                      <a:alpha val="43137"/>
                    </a:srgbClr>
                  </a:outerShdw>
                </a:effectLst>
                <a:latin typeface="+mn-lt"/>
                <a:ea typeface="HG丸ｺﾞｼｯｸM-PRO" panose="020F0600000000000000" pitchFamily="50" charset="-128"/>
              </a:rPr>
              <a:t>Hotel Pullman New Delhi Aerocity</a:t>
            </a:r>
          </a:p>
          <a:p>
            <a:pPr marL="342900" indent="-342900" algn="ctr" eaLnBrk="1" hangingPunct="1">
              <a:lnSpc>
                <a:spcPct val="90000"/>
              </a:lnSpc>
              <a:spcBef>
                <a:spcPct val="20000"/>
              </a:spcBef>
              <a:defRPr/>
            </a:pPr>
            <a:r>
              <a:rPr lang="en-US" altLang="ja-JP" sz="1400" dirty="0">
                <a:solidFill>
                  <a:srgbClr val="FFFFFF"/>
                </a:solidFill>
                <a:effectLst>
                  <a:outerShdw blurRad="38100" dist="38100" dir="2700000" algn="tl">
                    <a:srgbClr val="000000">
                      <a:alpha val="43137"/>
                    </a:srgbClr>
                  </a:outerShdw>
                </a:effectLst>
                <a:latin typeface="+mn-lt"/>
                <a:ea typeface="HG丸ｺﾞｼｯｸM-PRO" panose="020F0600000000000000" pitchFamily="50" charset="-128"/>
              </a:rPr>
              <a:t>Asset No 02 GMR Hospitality District, New Delhi, 110037 </a:t>
            </a:r>
          </a:p>
          <a:p>
            <a:pPr marL="342900" indent="-342900" algn="ctr" eaLnBrk="1" hangingPunct="1">
              <a:lnSpc>
                <a:spcPct val="90000"/>
              </a:lnSpc>
              <a:spcBef>
                <a:spcPct val="20000"/>
              </a:spcBef>
              <a:defRPr/>
            </a:pPr>
            <a:r>
              <a:rPr lang="en-US" altLang="ja-JP" sz="1400" dirty="0">
                <a:solidFill>
                  <a:srgbClr val="FFFFFF"/>
                </a:solidFill>
                <a:effectLst>
                  <a:outerShdw blurRad="38100" dist="38100" dir="2700000" algn="tl">
                    <a:srgbClr val="000000">
                      <a:alpha val="43137"/>
                    </a:srgbClr>
                  </a:outerShdw>
                </a:effectLst>
                <a:latin typeface="+mn-lt"/>
                <a:ea typeface="HG丸ｺﾞｼｯｸM-PRO" panose="020F0600000000000000" pitchFamily="50" charset="-128"/>
              </a:rPr>
              <a:t>TEL:  +91 11 4608 0808</a:t>
            </a:r>
          </a:p>
          <a:p>
            <a:pPr marL="342900" indent="-342900" algn="ctr" eaLnBrk="1" hangingPunct="1">
              <a:lnSpc>
                <a:spcPct val="90000"/>
              </a:lnSpc>
              <a:spcBef>
                <a:spcPct val="20000"/>
              </a:spcBef>
              <a:defRPr/>
            </a:pPr>
            <a:r>
              <a:rPr lang="en-US" altLang="ja-JP" sz="2400" dirty="0">
                <a:solidFill>
                  <a:srgbClr val="BBE0E3"/>
                </a:solidFill>
                <a:effectLst>
                  <a:outerShdw blurRad="38100" dist="38100" dir="2700000" algn="tl">
                    <a:srgbClr val="000000"/>
                  </a:outerShdw>
                </a:effectLst>
                <a:latin typeface="+mj-lt"/>
                <a:ea typeface="HG丸ｺﾞｼｯｸM-PRO" panose="020F0600000000000000" pitchFamily="50" charset="-128"/>
              </a:rPr>
              <a:t>23rd October 2016  9.45 -10.15 am</a:t>
            </a:r>
            <a:endParaRPr lang="ja-JP" altLang="en-US" sz="2400" dirty="0">
              <a:solidFill>
                <a:srgbClr val="BBE0E3"/>
              </a:solidFill>
              <a:effectLst>
                <a:outerShdw blurRad="38100" dist="38100" dir="2700000" algn="tl">
                  <a:srgbClr val="000000"/>
                </a:outerShdw>
              </a:effectLst>
              <a:latin typeface="+mj-lt"/>
              <a:ea typeface="HG丸ｺﾞｼｯｸM-PRO" panose="020F0600000000000000" pitchFamily="50" charset="-128"/>
            </a:endParaRPr>
          </a:p>
        </p:txBody>
      </p:sp>
      <p:sp>
        <p:nvSpPr>
          <p:cNvPr id="358412" name="正方形/長方形 4"/>
          <p:cNvSpPr>
            <a:spLocks noChangeArrowheads="1"/>
          </p:cNvSpPr>
          <p:nvPr/>
        </p:nvSpPr>
        <p:spPr bwMode="auto">
          <a:xfrm>
            <a:off x="688975" y="330200"/>
            <a:ext cx="270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9C9CDF"/>
                </a:solidFill>
                <a:cs typeface="Arial" panose="020B0604020202020204" pitchFamily="34" charset="0"/>
              </a:rPr>
              <a:t>Plenary Lecture</a:t>
            </a:r>
            <a:endParaRPr lang="ja-JP" altLang="en-US" sz="2400">
              <a:solidFill>
                <a:srgbClr val="9C9CDF"/>
              </a:solidFill>
              <a:cs typeface="Arial" panose="020B0604020202020204" pitchFamily="34" charset="0"/>
            </a:endParaRPr>
          </a:p>
        </p:txBody>
      </p:sp>
      <p:sp>
        <p:nvSpPr>
          <p:cNvPr id="358413" name="テキスト ボックス 15"/>
          <p:cNvSpPr txBox="1">
            <a:spLocks noChangeArrowheads="1"/>
          </p:cNvSpPr>
          <p:nvPr/>
        </p:nvSpPr>
        <p:spPr bwMode="auto">
          <a:xfrm>
            <a:off x="7359650" y="5819775"/>
            <a:ext cx="153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200" b="0">
                <a:solidFill>
                  <a:srgbClr val="BBE0E3"/>
                </a:solidFill>
              </a:rPr>
              <a:t>November 14, 2009</a:t>
            </a:r>
            <a:endParaRPr lang="ja-JP" altLang="en-US" sz="1200" b="0">
              <a:solidFill>
                <a:srgbClr val="BBE0E3"/>
              </a:solidFill>
            </a:endParaRPr>
          </a:p>
        </p:txBody>
      </p:sp>
      <p:sp>
        <p:nvSpPr>
          <p:cNvPr id="16" name="テキスト ボックス 1"/>
          <p:cNvSpPr txBox="1">
            <a:spLocks noChangeArrowheads="1"/>
          </p:cNvSpPr>
          <p:nvPr/>
        </p:nvSpPr>
        <p:spPr bwMode="auto">
          <a:xfrm>
            <a:off x="4708040" y="1973059"/>
            <a:ext cx="3842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7F7C9"/>
                </a:solidFill>
              </a:rPr>
              <a:t>http://esicon2016pl.telemed.jp</a:t>
            </a:r>
            <a:endParaRPr lang="ja-JP" altLang="en-US" sz="2000" dirty="0">
              <a:solidFill>
                <a:srgbClr val="F7F7C9"/>
              </a:solidFill>
            </a:endParaRPr>
          </a:p>
        </p:txBody>
      </p:sp>
      <p:sp>
        <p:nvSpPr>
          <p:cNvPr id="18" name="テキスト ボックス 1"/>
          <p:cNvSpPr txBox="1">
            <a:spLocks noChangeArrowheads="1"/>
          </p:cNvSpPr>
          <p:nvPr/>
        </p:nvSpPr>
        <p:spPr bwMode="auto">
          <a:xfrm>
            <a:off x="3958740" y="1636509"/>
            <a:ext cx="377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a:solidFill>
                  <a:srgbClr val="F7F7C9"/>
                </a:solidFill>
              </a:rPr>
              <a:t>The slides are available from:</a:t>
            </a:r>
            <a:endParaRPr lang="ja-JP" altLang="en-US" sz="2000" dirty="0">
              <a:solidFill>
                <a:srgbClr val="F7F7C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テキスト ボックス 2"/>
          <p:cNvSpPr txBox="1">
            <a:spLocks noChangeArrowheads="1"/>
          </p:cNvSpPr>
          <p:nvPr/>
        </p:nvSpPr>
        <p:spPr bwMode="auto">
          <a:xfrm>
            <a:off x="684213" y="2122488"/>
            <a:ext cx="218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Fasting state;</a:t>
            </a:r>
            <a:endParaRPr lang="ja-JP" altLang="en-US" sz="2400">
              <a:solidFill>
                <a:srgbClr val="000000"/>
              </a:solidFill>
            </a:endParaRPr>
          </a:p>
        </p:txBody>
      </p:sp>
      <p:sp>
        <p:nvSpPr>
          <p:cNvPr id="6" name="角丸四角形 5"/>
          <p:cNvSpPr/>
          <p:nvPr/>
        </p:nvSpPr>
        <p:spPr>
          <a:xfrm>
            <a:off x="17463" y="2816225"/>
            <a:ext cx="9144000" cy="22844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srgbClr val="FFFFFF"/>
              </a:solidFill>
            </a:endParaRPr>
          </a:p>
        </p:txBody>
      </p:sp>
      <p:graphicFrame>
        <p:nvGraphicFramePr>
          <p:cNvPr id="7" name="Group 4"/>
          <p:cNvGraphicFramePr>
            <a:graphicFrameLocks noGrp="1"/>
          </p:cNvGraphicFramePr>
          <p:nvPr/>
        </p:nvGraphicFramePr>
        <p:xfrm>
          <a:off x="249238" y="3417888"/>
          <a:ext cx="8912225" cy="1449388"/>
        </p:xfrm>
        <a:graphic>
          <a:graphicData uri="http://schemas.openxmlformats.org/drawingml/2006/table">
            <a:tbl>
              <a:tblPr/>
              <a:tblGrid>
                <a:gridCol w="508000"/>
                <a:gridCol w="1882775"/>
                <a:gridCol w="2536825"/>
                <a:gridCol w="1809750"/>
                <a:gridCol w="2174875"/>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A:</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5</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90/5=18</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90x5=450</a:t>
                      </a:r>
                    </a:p>
                  </a:txBody>
                  <a:tcPr horzOverflow="overflow">
                    <a:lnL>
                      <a:noFill/>
                    </a:lnL>
                    <a:lnR cap="flat">
                      <a:noFill/>
                    </a:lnR>
                    <a:lnT cap="fla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B:</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90/10=9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90x10=900</a:t>
                      </a:r>
                    </a:p>
                  </a:txBody>
                  <a:tcPr horzOverflow="overflow">
                    <a:lnL>
                      <a:noFill/>
                    </a:lnL>
                    <a:lnR cap="flat">
                      <a:noFill/>
                    </a:lnR>
                    <a:lnT>
                      <a:noFill/>
                    </a:lnT>
                    <a:lnB>
                      <a:noFill/>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C:</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120mg/dl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120/10=12</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120x10=1200</a:t>
                      </a:r>
                    </a:p>
                  </a:txBody>
                  <a:tcPr horzOverflow="overflow">
                    <a:lnL>
                      <a:noFill/>
                    </a:lnL>
                    <a:lnR cap="flat">
                      <a:noFill/>
                    </a:lnR>
                    <a:lnT>
                      <a:noFill/>
                    </a:lnT>
                    <a:lnB cap="flat">
                      <a:noFill/>
                    </a:lnB>
                    <a:lnTlToBr>
                      <a:noFill/>
                    </a:lnTlToBr>
                    <a:lnBlToTr>
                      <a:noFill/>
                    </a:lnBlToTr>
                    <a:noFill/>
                  </a:tcPr>
                </a:tc>
              </a:tr>
            </a:tbl>
          </a:graphicData>
        </a:graphic>
      </p:graphicFrame>
      <p:sp>
        <p:nvSpPr>
          <p:cNvPr id="8" name="Text Box 36"/>
          <p:cNvSpPr txBox="1">
            <a:spLocks noChangeArrowheads="1"/>
          </p:cNvSpPr>
          <p:nvPr/>
        </p:nvSpPr>
        <p:spPr bwMode="auto">
          <a:xfrm>
            <a:off x="923925" y="5634038"/>
            <a:ext cx="6434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a:solidFill>
                  <a:srgbClr val="000000"/>
                </a:solidFill>
                <a:latin typeface="Times New Roman" panose="02020603050405020304" pitchFamily="18" charset="0"/>
              </a:rPr>
              <a:t>Answer: C, B, A</a:t>
            </a:r>
            <a:endParaRPr lang="ja-JP" altLang="en-US" sz="2400">
              <a:solidFill>
                <a:srgbClr val="000000"/>
              </a:solidFill>
              <a:latin typeface="Times New Roman" panose="02020603050405020304" pitchFamily="18" charset="0"/>
            </a:endParaRPr>
          </a:p>
        </p:txBody>
      </p:sp>
      <p:sp>
        <p:nvSpPr>
          <p:cNvPr id="375829" name="テキスト ボックス 3"/>
          <p:cNvSpPr txBox="1">
            <a:spLocks noChangeArrowheads="1"/>
          </p:cNvSpPr>
          <p:nvPr/>
        </p:nvSpPr>
        <p:spPr bwMode="auto">
          <a:xfrm>
            <a:off x="5313363" y="2963863"/>
            <a:ext cx="3090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8796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8796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8796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879600" algn="l"/>
              </a:tabLs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00"/>
                </a:solidFill>
              </a:rPr>
              <a:t>Ratio 	Product</a:t>
            </a:r>
            <a:endParaRPr lang="ja-JP" altLang="en-US" sz="1600">
              <a:solidFill>
                <a:srgbClr val="FFFF00"/>
              </a:solidFill>
            </a:endParaRPr>
          </a:p>
        </p:txBody>
      </p:sp>
      <p:sp>
        <p:nvSpPr>
          <p:cNvPr id="375830" name="Rectangle 2"/>
          <p:cNvSpPr>
            <a:spLocks noChangeArrowheads="1"/>
          </p:cNvSpPr>
          <p:nvPr/>
        </p:nvSpPr>
        <p:spPr bwMode="auto">
          <a:xfrm>
            <a:off x="0" y="8397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800">
                <a:solidFill>
                  <a:srgbClr val="000000"/>
                </a:solidFill>
              </a:rPr>
              <a:t>Identify the degree of insulin resistance!</a:t>
            </a:r>
          </a:p>
        </p:txBody>
      </p:sp>
      <p:sp>
        <p:nvSpPr>
          <p:cNvPr id="5" name="円/楕円 4"/>
          <p:cNvSpPr/>
          <p:nvPr/>
        </p:nvSpPr>
        <p:spPr>
          <a:xfrm>
            <a:off x="7019925" y="2825750"/>
            <a:ext cx="1230313" cy="603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Text Box 2"/>
          <p:cNvSpPr txBox="1">
            <a:spLocks noChangeArrowheads="1"/>
          </p:cNvSpPr>
          <p:nvPr/>
        </p:nvSpPr>
        <p:spPr bwMode="auto">
          <a:xfrm>
            <a:off x="493713" y="1928813"/>
            <a:ext cx="8129587" cy="3000375"/>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5400" dirty="0">
                <a:solidFill>
                  <a:srgbClr val="FFFF66"/>
                </a:solidFill>
                <a:effectLst>
                  <a:outerShdw blurRad="38100" dist="38100" dir="2700000" algn="tl">
                    <a:srgbClr val="000000"/>
                  </a:outerShdw>
                </a:effectLst>
              </a:rPr>
              <a:t>HOMA</a:t>
            </a:r>
          </a:p>
          <a:p>
            <a:pPr algn="ctr" eaLnBrk="1" hangingPunct="1">
              <a:spcBef>
                <a:spcPct val="50000"/>
              </a:spcBef>
              <a:defRPr/>
            </a:pPr>
            <a:r>
              <a:rPr lang="en-US" altLang="ja-JP" sz="5400" b="0" i="1" dirty="0">
                <a:solidFill>
                  <a:srgbClr val="FFFF66"/>
                </a:solidFill>
                <a:effectLst>
                  <a:outerShdw blurRad="38100" dist="38100" dir="2700000" algn="tl">
                    <a:srgbClr val="000000"/>
                  </a:outerShdw>
                </a:effectLst>
              </a:rPr>
              <a:t>Homeostatic Model Assessment</a:t>
            </a:r>
            <a:endParaRPr lang="ja-JP" altLang="en-US" sz="5400" b="0" i="1" dirty="0">
              <a:solidFill>
                <a:srgbClr val="FFFF66"/>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577850"/>
            <a:ext cx="6945313"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55" name="テキスト ボックス 2"/>
          <p:cNvSpPr txBox="1">
            <a:spLocks noChangeArrowheads="1"/>
          </p:cNvSpPr>
          <p:nvPr/>
        </p:nvSpPr>
        <p:spPr bwMode="auto">
          <a:xfrm>
            <a:off x="0" y="117475"/>
            <a:ext cx="1382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2400">
                <a:solidFill>
                  <a:srgbClr val="FF0000"/>
                </a:solidFill>
                <a:latin typeface="Arial" panose="020B0604020202020204" pitchFamily="34" charset="0"/>
              </a:rPr>
              <a:t>iHOMA2</a:t>
            </a:r>
            <a:endParaRPr lang="ja-JP" altLang="en-US" sz="2400">
              <a:solidFill>
                <a:srgbClr val="FF0000"/>
              </a:solidFill>
              <a:latin typeface="Arial" panose="020B0604020202020204" pitchFamily="34" charset="0"/>
            </a:endParaRPr>
          </a:p>
        </p:txBody>
      </p:sp>
      <p:sp>
        <p:nvSpPr>
          <p:cNvPr id="4" name="正方形/長方形 3"/>
          <p:cNvSpPr/>
          <p:nvPr/>
        </p:nvSpPr>
        <p:spPr>
          <a:xfrm>
            <a:off x="5527675" y="0"/>
            <a:ext cx="3519488" cy="338138"/>
          </a:xfrm>
          <a:prstGeom prst="rect">
            <a:avLst/>
          </a:prstGeom>
        </p:spPr>
        <p:txBody>
          <a:bodyPr wrap="none">
            <a:spAutoFit/>
          </a:bodyPr>
          <a:lstStyle/>
          <a:p>
            <a:pPr algn="r" eaLnBrk="1" hangingPunct="1">
              <a:spcAft>
                <a:spcPts val="0"/>
              </a:spcAft>
              <a:defRPr/>
            </a:pPr>
            <a:r>
              <a:rPr lang="en-US" altLang="ja-JP"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Diabetes Care 36:2324-30, 2013.</a:t>
            </a:r>
            <a:endParaRPr lang="ja-JP" altLang="ja-JP"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p:txBody>
      </p:sp>
      <p:sp>
        <p:nvSpPr>
          <p:cNvPr id="381957" name="正方形/長方形 4"/>
          <p:cNvSpPr>
            <a:spLocks noChangeArrowheads="1"/>
          </p:cNvSpPr>
          <p:nvPr/>
        </p:nvSpPr>
        <p:spPr bwMode="auto">
          <a:xfrm>
            <a:off x="5434013" y="6367463"/>
            <a:ext cx="3706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ja-JP" altLang="en-US" sz="2400">
                <a:latin typeface="Arial" panose="020B0604020202020204" pitchFamily="34" charset="0"/>
              </a:rPr>
              <a:t>http://www.ihoma.co.uk/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00100"/>
            <a:ext cx="8961438" cy="600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タイトル 1"/>
          <p:cNvSpPr>
            <a:spLocks noGrp="1"/>
          </p:cNvSpPr>
          <p:nvPr>
            <p:ph type="title"/>
          </p:nvPr>
        </p:nvSpPr>
        <p:spPr>
          <a:xfrm>
            <a:off x="0" y="153988"/>
            <a:ext cx="9144000" cy="681037"/>
          </a:xfrm>
        </p:spPr>
        <p:txBody>
          <a:bodyPr rtlCol="0">
            <a:normAutofit fontScale="90000"/>
          </a:bodyPr>
          <a:lstStyle/>
          <a:p>
            <a:pPr algn="ctr" eaLnBrk="1" fontAlgn="auto" hangingPunct="1">
              <a:spcAft>
                <a:spcPts val="0"/>
              </a:spcAft>
              <a:defRPr/>
            </a:pPr>
            <a:r>
              <a:rPr lang="en-US" altLang="ja-JP" b="1" dirty="0" smtClean="0">
                <a:latin typeface="Arial" panose="020B0604020202020204" pitchFamily="34" charset="0"/>
                <a:cs typeface="Arial" panose="020B0604020202020204" pitchFamily="34" charset="0"/>
              </a:rPr>
              <a:t>Concept</a:t>
            </a:r>
            <a:r>
              <a:rPr lang="ja-JP" altLang="en-US" b="1"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of</a:t>
            </a:r>
            <a:r>
              <a:rPr lang="ja-JP" altLang="en-US" b="1"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the</a:t>
            </a:r>
            <a:r>
              <a:rPr lang="ja-JP" altLang="en-US" b="1"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iHOMA2</a:t>
            </a:r>
            <a:endParaRPr lang="ja-JP" alt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13" descr="OriginalHO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350838"/>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3539" name="Text Box 3"/>
          <p:cNvSpPr txBox="1">
            <a:spLocks noChangeArrowheads="1"/>
          </p:cNvSpPr>
          <p:nvPr/>
        </p:nvSpPr>
        <p:spPr bwMode="invGray">
          <a:xfrm>
            <a:off x="0" y="123825"/>
            <a:ext cx="9144000" cy="461963"/>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2400" dirty="0">
                <a:solidFill>
                  <a:srgbClr val="FFFF00"/>
                </a:solidFill>
                <a:effectLst>
                  <a:outerShdw blurRad="38100" dist="38100" dir="2700000" algn="tl">
                    <a:srgbClr val="000000"/>
                  </a:outerShdw>
                </a:effectLst>
              </a:rPr>
              <a:t>Original Description of the HOMA model</a:t>
            </a:r>
          </a:p>
        </p:txBody>
      </p:sp>
      <p:sp>
        <p:nvSpPr>
          <p:cNvPr id="833540" name="Text Box 4"/>
          <p:cNvSpPr txBox="1">
            <a:spLocks noChangeArrowheads="1"/>
          </p:cNvSpPr>
          <p:nvPr/>
        </p:nvSpPr>
        <p:spPr bwMode="invGray">
          <a:xfrm>
            <a:off x="5264150" y="6491288"/>
            <a:ext cx="3725863" cy="366712"/>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i="1" dirty="0">
                <a:solidFill>
                  <a:srgbClr val="CCFFFF"/>
                </a:solidFill>
                <a:effectLst>
                  <a:outerShdw blurRad="38100" dist="38100" dir="2700000" algn="tl">
                    <a:srgbClr val="000000"/>
                  </a:outerShdw>
                </a:effectLst>
              </a:rPr>
              <a:t>Metabolism </a:t>
            </a:r>
            <a:r>
              <a:rPr lang="en-US" altLang="ja-JP" sz="1800" i="1" dirty="0">
                <a:solidFill>
                  <a:srgbClr val="CCFFFF"/>
                </a:solidFill>
                <a:effectLst>
                  <a:outerShdw blurRad="38100" dist="38100" dir="2700000" algn="tl">
                    <a:srgbClr val="000000"/>
                  </a:outerShdw>
                </a:effectLst>
                <a:ea typeface="Osaka" charset="-128"/>
              </a:rPr>
              <a:t>28:1086-1096, 1979</a:t>
            </a:r>
            <a:endParaRPr lang="en-US" altLang="ja-JP" sz="1800" i="1" dirty="0">
              <a:solidFill>
                <a:srgbClr val="CC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13" descr="OriginalHO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350838"/>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invGray">
          <a:xfrm>
            <a:off x="0" y="123825"/>
            <a:ext cx="9144000" cy="461963"/>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2400" dirty="0">
                <a:solidFill>
                  <a:srgbClr val="FFFF00"/>
                </a:solidFill>
                <a:effectLst>
                  <a:outerShdw blurRad="38100" dist="38100" dir="2700000" algn="tl">
                    <a:srgbClr val="000000"/>
                  </a:outerShdw>
                </a:effectLst>
              </a:rPr>
              <a:t>Original Description of the HOMA model</a:t>
            </a:r>
          </a:p>
        </p:txBody>
      </p:sp>
      <p:sp>
        <p:nvSpPr>
          <p:cNvPr id="833540" name="Text Box 4"/>
          <p:cNvSpPr txBox="1">
            <a:spLocks noChangeArrowheads="1"/>
          </p:cNvSpPr>
          <p:nvPr/>
        </p:nvSpPr>
        <p:spPr bwMode="invGray">
          <a:xfrm>
            <a:off x="5264150" y="6491288"/>
            <a:ext cx="3725863" cy="366712"/>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i="1" dirty="0">
                <a:solidFill>
                  <a:srgbClr val="CCFFFF"/>
                </a:solidFill>
                <a:effectLst>
                  <a:outerShdw blurRad="38100" dist="38100" dir="2700000" algn="tl">
                    <a:srgbClr val="000000"/>
                  </a:outerShdw>
                </a:effectLst>
              </a:rPr>
              <a:t>Metabolism </a:t>
            </a:r>
            <a:r>
              <a:rPr lang="en-US" altLang="ja-JP" sz="1800" i="1" dirty="0">
                <a:solidFill>
                  <a:srgbClr val="CCFFFF"/>
                </a:solidFill>
                <a:effectLst>
                  <a:outerShdw blurRad="38100" dist="38100" dir="2700000" algn="tl">
                    <a:srgbClr val="000000"/>
                  </a:outerShdw>
                </a:effectLst>
                <a:ea typeface="Osaka" charset="-128"/>
              </a:rPr>
              <a:t>28:1086-1096, 1979</a:t>
            </a:r>
            <a:endParaRPr lang="en-US" altLang="ja-JP" sz="1800" i="1" dirty="0">
              <a:solidFill>
                <a:srgbClr val="CCFFFF"/>
              </a:solidFill>
              <a:effectLst>
                <a:outerShdw blurRad="38100" dist="38100" dir="2700000" algn="tl">
                  <a:srgbClr val="000000"/>
                </a:outerShdw>
              </a:effectLst>
            </a:endParaRPr>
          </a:p>
        </p:txBody>
      </p:sp>
      <p:grpSp>
        <p:nvGrpSpPr>
          <p:cNvPr id="2" name="Group 10"/>
          <p:cNvGrpSpPr>
            <a:grpSpLocks/>
          </p:cNvGrpSpPr>
          <p:nvPr/>
        </p:nvGrpSpPr>
        <p:grpSpPr bwMode="auto">
          <a:xfrm>
            <a:off x="2760663" y="193675"/>
            <a:ext cx="6191250" cy="5380038"/>
            <a:chOff x="1691" y="415"/>
            <a:chExt cx="3900" cy="3389"/>
          </a:xfrm>
        </p:grpSpPr>
        <p:pic>
          <p:nvPicPr>
            <p:cNvPr id="387084" name="Picture 6" descr="OriginalHOMA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1691" y="415"/>
              <a:ext cx="3900" cy="3389"/>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833545" name="Text Box 9"/>
            <p:cNvSpPr txBox="1">
              <a:spLocks noChangeArrowheads="1"/>
            </p:cNvSpPr>
            <p:nvPr/>
          </p:nvSpPr>
          <p:spPr bwMode="invGray">
            <a:xfrm>
              <a:off x="3882" y="661"/>
              <a:ext cx="871" cy="365"/>
            </a:xfrm>
            <a:prstGeom prst="rect">
              <a:avLst/>
            </a:prstGeom>
            <a:noFill/>
            <a:ln w="9525">
              <a:noFill/>
              <a:miter lim="800000"/>
              <a:headEnd/>
              <a:tailEnd/>
            </a:ln>
            <a:effectLst/>
          </p:spPr>
          <p:txBody>
            <a:bodyPr>
              <a:spAutoFit/>
            </a:bodyPr>
            <a:lstStyle/>
            <a:p>
              <a:pPr algn="ctr" eaLnBrk="1" hangingPunct="1">
                <a:defRPr/>
              </a:pPr>
              <a:r>
                <a:rPr lang="en-US" altLang="ja-JP" sz="3200" dirty="0">
                  <a:solidFill>
                    <a:srgbClr val="FFFF00"/>
                  </a:solidFill>
                  <a:effectLst>
                    <a:outerShdw blurRad="38100" dist="38100" dir="2700000" algn="tl">
                      <a:srgbClr val="000000"/>
                    </a:outerShdw>
                  </a:effectLst>
                  <a:ea typeface="Arial Unicode MS" pitchFamily="50" charset="-128"/>
                  <a:cs typeface="Arial" panose="020B0604020202020204" pitchFamily="34" charset="0"/>
                </a:rPr>
                <a:t>Brain</a:t>
              </a:r>
            </a:p>
          </p:txBody>
        </p:sp>
      </p:grpSp>
      <p:grpSp>
        <p:nvGrpSpPr>
          <p:cNvPr id="3" name="Group 12"/>
          <p:cNvGrpSpPr>
            <a:grpSpLocks/>
          </p:cNvGrpSpPr>
          <p:nvPr/>
        </p:nvGrpSpPr>
        <p:grpSpPr bwMode="auto">
          <a:xfrm>
            <a:off x="-26988" y="754063"/>
            <a:ext cx="5005388" cy="5980112"/>
            <a:chOff x="1001" y="553"/>
            <a:chExt cx="3153" cy="3767"/>
          </a:xfrm>
        </p:grpSpPr>
        <p:pic>
          <p:nvPicPr>
            <p:cNvPr id="387082" name="Picture 7" descr="OriginalHOMAPe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1073" y="553"/>
              <a:ext cx="3081" cy="376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833547" name="Text Box 11"/>
            <p:cNvSpPr txBox="1">
              <a:spLocks noChangeArrowheads="1"/>
            </p:cNvSpPr>
            <p:nvPr/>
          </p:nvSpPr>
          <p:spPr bwMode="invGray">
            <a:xfrm>
              <a:off x="1001" y="3716"/>
              <a:ext cx="1528" cy="601"/>
            </a:xfrm>
            <a:prstGeom prst="rect">
              <a:avLst/>
            </a:prstGeom>
            <a:noFill/>
            <a:ln w="9525">
              <a:noFill/>
              <a:miter lim="800000"/>
              <a:headEnd/>
              <a:tailEnd/>
            </a:ln>
            <a:effectLst/>
          </p:spPr>
          <p:txBody>
            <a:bodyPr wrap="none">
              <a:spAutoFit/>
            </a:bodyPr>
            <a:lstStyle/>
            <a:p>
              <a:pPr algn="ctr" eaLnBrk="1" hangingPunct="1">
                <a:defRPr/>
              </a:pPr>
              <a:r>
                <a:rPr lang="en-US" altLang="ja-JP" sz="2800" dirty="0">
                  <a:solidFill>
                    <a:srgbClr val="FFFF00"/>
                  </a:solidFill>
                  <a:effectLst>
                    <a:outerShdw blurRad="38100" dist="38100" dir="2700000" algn="tl">
                      <a:srgbClr val="000000"/>
                    </a:outerShdw>
                  </a:effectLst>
                  <a:cs typeface="Arial" panose="020B0604020202020204" pitchFamily="34" charset="0"/>
                </a:rPr>
                <a:t>Peripheral</a:t>
              </a:r>
            </a:p>
            <a:p>
              <a:pPr algn="ctr" eaLnBrk="1" hangingPunct="1">
                <a:defRPr/>
              </a:pPr>
              <a:r>
                <a:rPr lang="ja-JP" altLang="en-US" sz="2800" dirty="0">
                  <a:solidFill>
                    <a:srgbClr val="FFFF00"/>
                  </a:solidFill>
                  <a:effectLst>
                    <a:outerShdw blurRad="38100" dist="38100" dir="2700000" algn="tl">
                      <a:srgbClr val="000000"/>
                    </a:outerShdw>
                  </a:effectLst>
                  <a:cs typeface="Arial" panose="020B0604020202020204" pitchFamily="34" charset="0"/>
                </a:rPr>
                <a:t>（</a:t>
              </a:r>
              <a:r>
                <a:rPr lang="en-US" altLang="ja-JP" sz="2800" dirty="0">
                  <a:solidFill>
                    <a:srgbClr val="FFFF00"/>
                  </a:solidFill>
                  <a:effectLst>
                    <a:outerShdw blurRad="38100" dist="38100" dir="2700000" algn="tl">
                      <a:srgbClr val="000000"/>
                    </a:outerShdw>
                  </a:effectLst>
                  <a:cs typeface="Arial" panose="020B0604020202020204" pitchFamily="34" charset="0"/>
                </a:rPr>
                <a:t>Muscle</a:t>
              </a:r>
              <a:r>
                <a:rPr lang="ja-JP" altLang="en-US" sz="2800" dirty="0">
                  <a:solidFill>
                    <a:srgbClr val="FFFF00"/>
                  </a:solidFill>
                  <a:effectLst>
                    <a:outerShdw blurRad="38100" dist="38100" dir="2700000" algn="tl">
                      <a:srgbClr val="000000"/>
                    </a:outerShdw>
                  </a:effectLst>
                  <a:cs typeface="Arial" panose="020B0604020202020204" pitchFamily="34" charset="0"/>
                </a:rPr>
                <a:t> </a:t>
              </a:r>
              <a:r>
                <a:rPr lang="en-US" altLang="ja-JP" sz="2800" dirty="0">
                  <a:solidFill>
                    <a:srgbClr val="FFFF00"/>
                  </a:solidFill>
                  <a:effectLst>
                    <a:outerShdw blurRad="38100" dist="38100" dir="2700000" algn="tl">
                      <a:srgbClr val="000000"/>
                    </a:outerShdw>
                  </a:effectLst>
                  <a:cs typeface="Arial" panose="020B0604020202020204" pitchFamily="34" charset="0"/>
                </a:rPr>
                <a:t>etc.)</a:t>
              </a:r>
            </a:p>
          </p:txBody>
        </p:sp>
      </p:grpSp>
      <p:grpSp>
        <p:nvGrpSpPr>
          <p:cNvPr id="5" name="グループ化 4"/>
          <p:cNvGrpSpPr>
            <a:grpSpLocks/>
          </p:cNvGrpSpPr>
          <p:nvPr/>
        </p:nvGrpSpPr>
        <p:grpSpPr bwMode="auto">
          <a:xfrm>
            <a:off x="239713" y="1439863"/>
            <a:ext cx="8035925" cy="5199062"/>
            <a:chOff x="239713" y="1439863"/>
            <a:chExt cx="8035925" cy="5199062"/>
          </a:xfrm>
        </p:grpSpPr>
        <p:pic>
          <p:nvPicPr>
            <p:cNvPr id="387080" name="Picture 8" descr="OriginalHOMALi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239713" y="1439863"/>
              <a:ext cx="8035925" cy="51990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87081" name="テキスト ボックス 3"/>
            <p:cNvSpPr txBox="1">
              <a:spLocks noChangeArrowheads="1"/>
            </p:cNvSpPr>
            <p:nvPr/>
          </p:nvSpPr>
          <p:spPr bwMode="auto">
            <a:xfrm>
              <a:off x="4000500" y="5793472"/>
              <a:ext cx="1595309"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a:solidFill>
                    <a:srgbClr val="FFFF66"/>
                  </a:solidFill>
                </a:rPr>
                <a:t>Liver</a:t>
              </a:r>
              <a:r>
                <a:rPr lang="ja-JP" altLang="en-US" sz="3600">
                  <a:solidFill>
                    <a:srgbClr val="FFFF66"/>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3"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0-ppt_h/2"/>
                                          </p:val>
                                        </p:tav>
                                      </p:tavLst>
                                    </p:anim>
                                    <p:set>
                                      <p:cBhvr>
                                        <p:cTn id="14" dur="1" fill="hold">
                                          <p:stCondLst>
                                            <p:cond delay="499"/>
                                          </p:stCondLst>
                                        </p:cTn>
                                        <p:tgtEl>
                                          <p:spTgt spid="2"/>
                                        </p:tgtEl>
                                        <p:attrNameLst>
                                          <p:attrName>style.visibility</p:attrName>
                                        </p:attrNameLst>
                                      </p:cBhvr>
                                      <p:to>
                                        <p:strVal val="hidden"/>
                                      </p:to>
                                    </p:set>
                                  </p:childTnLst>
                                </p:cTn>
                              </p:par>
                              <p:par>
                                <p:cTn id="15" presetID="2" presetClass="entr" presetSubtype="9"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15"/>
          <p:cNvSpPr>
            <a:spLocks noChangeArrowheads="1"/>
          </p:cNvSpPr>
          <p:nvPr/>
        </p:nvSpPr>
        <p:spPr bwMode="invGray">
          <a:xfrm>
            <a:off x="0" y="-38100"/>
            <a:ext cx="9144000" cy="26225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123" name="Rectangle 12"/>
          <p:cNvSpPr>
            <a:spLocks noChangeArrowheads="1"/>
          </p:cNvSpPr>
          <p:nvPr/>
        </p:nvSpPr>
        <p:spPr bwMode="invGray">
          <a:xfrm>
            <a:off x="273050" y="2606675"/>
            <a:ext cx="292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AA"/>
                </a:solidFill>
                <a:ea typeface="平成角ゴシック"/>
                <a:cs typeface="平成角ゴシック"/>
              </a:rPr>
              <a:t>During the basal steady state:</a:t>
            </a:r>
            <a:endParaRPr lang="ja-JP" altLang="en-US" sz="2000">
              <a:solidFill>
                <a:srgbClr val="000000"/>
              </a:solidFill>
              <a:ea typeface="Osaka"/>
              <a:cs typeface="Osaka"/>
            </a:endParaRPr>
          </a:p>
        </p:txBody>
      </p:sp>
      <p:sp>
        <p:nvSpPr>
          <p:cNvPr id="389124" name="Rectangle 13"/>
          <p:cNvSpPr>
            <a:spLocks noChangeArrowheads="1"/>
          </p:cNvSpPr>
          <p:nvPr/>
        </p:nvSpPr>
        <p:spPr bwMode="invGray">
          <a:xfrm>
            <a:off x="271463" y="3352800"/>
            <a:ext cx="8491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AAFFD2"/>
                </a:solidFill>
                <a:ea typeface="平成角ゴシック"/>
                <a:cs typeface="平成角ゴシック"/>
              </a:rPr>
              <a:t>This is converted to the below formula. The unit of PG is mmol/min.</a:t>
            </a:r>
            <a:endParaRPr lang="ja-JP" altLang="en-US" sz="1600">
              <a:solidFill>
                <a:srgbClr val="000000"/>
              </a:solidFill>
              <a:ea typeface="Osaka"/>
              <a:cs typeface="Osaka"/>
            </a:endParaRPr>
          </a:p>
        </p:txBody>
      </p:sp>
      <p:sp>
        <p:nvSpPr>
          <p:cNvPr id="389125" name="Rectangle 14"/>
          <p:cNvSpPr>
            <a:spLocks noChangeArrowheads="1"/>
          </p:cNvSpPr>
          <p:nvPr/>
        </p:nvSpPr>
        <p:spPr bwMode="invGray">
          <a:xfrm>
            <a:off x="323850" y="2959100"/>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AA"/>
                </a:solidFill>
                <a:ea typeface="Osaka"/>
                <a:cs typeface="Osaka"/>
              </a:rPr>
              <a:t>0=</a:t>
            </a:r>
            <a:endParaRPr lang="en-US" altLang="ja-JP" sz="2000">
              <a:solidFill>
                <a:srgbClr val="000000"/>
              </a:solidFill>
              <a:ea typeface="Osaka"/>
              <a:cs typeface="Osaka"/>
            </a:endParaRPr>
          </a:p>
        </p:txBody>
      </p:sp>
      <p:sp>
        <p:nvSpPr>
          <p:cNvPr id="389126" name="Rectangle 15"/>
          <p:cNvSpPr>
            <a:spLocks noChangeArrowheads="1"/>
          </p:cNvSpPr>
          <p:nvPr/>
        </p:nvSpPr>
        <p:spPr bwMode="invGray">
          <a:xfrm>
            <a:off x="612775" y="2943225"/>
            <a:ext cx="201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99CC00"/>
                </a:solidFill>
                <a:ea typeface="Osaka"/>
                <a:cs typeface="Osaka"/>
              </a:rPr>
              <a:t>HGP &amp; Splanchnic</a:t>
            </a:r>
            <a:endParaRPr lang="en-US" altLang="ja-JP" sz="2000">
              <a:solidFill>
                <a:srgbClr val="99CC00"/>
              </a:solidFill>
              <a:ea typeface="Osaka"/>
              <a:cs typeface="Osaka"/>
            </a:endParaRPr>
          </a:p>
        </p:txBody>
      </p:sp>
      <p:sp>
        <p:nvSpPr>
          <p:cNvPr id="389127" name="Rectangle 16"/>
          <p:cNvSpPr>
            <a:spLocks noChangeArrowheads="1"/>
          </p:cNvSpPr>
          <p:nvPr/>
        </p:nvSpPr>
        <p:spPr bwMode="invGray">
          <a:xfrm>
            <a:off x="2678113" y="2940050"/>
            <a:ext cx="141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99CC00"/>
                </a:solidFill>
                <a:ea typeface="Osaka"/>
                <a:cs typeface="Osaka"/>
              </a:rPr>
              <a:t> (</a:t>
            </a:r>
            <a:endParaRPr lang="en-US" altLang="ja-JP" sz="2000">
              <a:solidFill>
                <a:srgbClr val="99CC00"/>
              </a:solidFill>
              <a:ea typeface="Osaka"/>
              <a:cs typeface="Osaka"/>
            </a:endParaRPr>
          </a:p>
        </p:txBody>
      </p:sp>
      <p:sp>
        <p:nvSpPr>
          <p:cNvPr id="389128" name="Rectangle 17"/>
          <p:cNvSpPr>
            <a:spLocks noChangeArrowheads="1"/>
          </p:cNvSpPr>
          <p:nvPr/>
        </p:nvSpPr>
        <p:spPr bwMode="invGray">
          <a:xfrm>
            <a:off x="2847975" y="2987675"/>
            <a:ext cx="7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99CC00"/>
                </a:solidFill>
                <a:ea typeface="Osaka"/>
                <a:cs typeface="Osaka"/>
              </a:rPr>
              <a:t>f</a:t>
            </a:r>
            <a:endParaRPr lang="en-US" altLang="ja-JP" sz="2000">
              <a:solidFill>
                <a:srgbClr val="99CC00"/>
              </a:solidFill>
              <a:ea typeface="Osaka"/>
              <a:cs typeface="Osaka"/>
            </a:endParaRPr>
          </a:p>
        </p:txBody>
      </p:sp>
      <p:sp>
        <p:nvSpPr>
          <p:cNvPr id="389129" name="Rectangle 18"/>
          <p:cNvSpPr>
            <a:spLocks noChangeArrowheads="1"/>
          </p:cNvSpPr>
          <p:nvPr/>
        </p:nvSpPr>
        <p:spPr bwMode="invGray">
          <a:xfrm>
            <a:off x="2921000" y="2959100"/>
            <a:ext cx="1212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99CC00"/>
                </a:solidFill>
                <a:ea typeface="Osaka"/>
                <a:cs typeface="Osaka"/>
              </a:rPr>
              <a:t>PG,fIRI,rl) </a:t>
            </a:r>
            <a:r>
              <a:rPr lang="ja-JP" altLang="en-US" sz="1600">
                <a:solidFill>
                  <a:srgbClr val="99CC00"/>
                </a:solidFill>
                <a:ea typeface="Osaka"/>
                <a:cs typeface="Osaka"/>
              </a:rPr>
              <a:t>－</a:t>
            </a:r>
            <a:endParaRPr lang="ja-JP" altLang="en-US" sz="2000">
              <a:solidFill>
                <a:srgbClr val="99CC00"/>
              </a:solidFill>
              <a:ea typeface="Osaka"/>
              <a:cs typeface="Osaka"/>
            </a:endParaRPr>
          </a:p>
        </p:txBody>
      </p:sp>
      <p:sp>
        <p:nvSpPr>
          <p:cNvPr id="389130" name="Rectangle 19"/>
          <p:cNvSpPr>
            <a:spLocks noChangeArrowheads="1"/>
          </p:cNvSpPr>
          <p:nvPr/>
        </p:nvSpPr>
        <p:spPr bwMode="invGray">
          <a:xfrm>
            <a:off x="4349750" y="2959100"/>
            <a:ext cx="65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C0C0C0"/>
                </a:solidFill>
                <a:ea typeface="Osaka"/>
                <a:cs typeface="Osaka"/>
              </a:rPr>
              <a:t>Brain </a:t>
            </a:r>
            <a:endParaRPr lang="en-US" altLang="ja-JP" sz="2000">
              <a:solidFill>
                <a:srgbClr val="C0C0C0"/>
              </a:solidFill>
              <a:ea typeface="Osaka"/>
              <a:cs typeface="Osaka"/>
            </a:endParaRPr>
          </a:p>
        </p:txBody>
      </p:sp>
      <p:sp>
        <p:nvSpPr>
          <p:cNvPr id="389131" name="Rectangle 20"/>
          <p:cNvSpPr>
            <a:spLocks noChangeArrowheads="1"/>
          </p:cNvSpPr>
          <p:nvPr/>
        </p:nvSpPr>
        <p:spPr bwMode="invGray">
          <a:xfrm>
            <a:off x="5021263" y="2959100"/>
            <a:ext cx="86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C0C0C0"/>
                </a:solidFill>
                <a:ea typeface="Osaka"/>
                <a:cs typeface="Osaka"/>
              </a:rPr>
              <a:t>(fPG) </a:t>
            </a:r>
            <a:r>
              <a:rPr lang="ja-JP" altLang="en-US" sz="1600">
                <a:solidFill>
                  <a:srgbClr val="C0C0C0"/>
                </a:solidFill>
                <a:ea typeface="Osaka"/>
                <a:cs typeface="Osaka"/>
              </a:rPr>
              <a:t>－</a:t>
            </a:r>
            <a:endParaRPr lang="ja-JP" altLang="en-US" sz="2000">
              <a:solidFill>
                <a:srgbClr val="C0C0C0"/>
              </a:solidFill>
              <a:ea typeface="Osaka"/>
              <a:cs typeface="Osaka"/>
            </a:endParaRPr>
          </a:p>
        </p:txBody>
      </p:sp>
      <p:sp>
        <p:nvSpPr>
          <p:cNvPr id="389132" name="Rectangle 21"/>
          <p:cNvSpPr>
            <a:spLocks noChangeArrowheads="1"/>
          </p:cNvSpPr>
          <p:nvPr/>
        </p:nvSpPr>
        <p:spPr bwMode="invGray">
          <a:xfrm>
            <a:off x="5938838" y="2968625"/>
            <a:ext cx="846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FF9933"/>
                </a:solidFill>
                <a:ea typeface="Osaka"/>
                <a:cs typeface="Osaka"/>
              </a:rPr>
              <a:t>Muscle </a:t>
            </a:r>
            <a:endParaRPr lang="en-US" altLang="ja-JP" sz="2000">
              <a:solidFill>
                <a:srgbClr val="FF9933"/>
              </a:solidFill>
              <a:ea typeface="Osaka"/>
              <a:cs typeface="Osaka"/>
            </a:endParaRPr>
          </a:p>
        </p:txBody>
      </p:sp>
      <p:sp>
        <p:nvSpPr>
          <p:cNvPr id="389133" name="Rectangle 22"/>
          <p:cNvSpPr>
            <a:spLocks noChangeArrowheads="1"/>
          </p:cNvSpPr>
          <p:nvPr/>
        </p:nvSpPr>
        <p:spPr bwMode="invGray">
          <a:xfrm>
            <a:off x="6791325" y="2940050"/>
            <a:ext cx="1212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9933"/>
                </a:solidFill>
                <a:ea typeface="Osaka"/>
                <a:cs typeface="Osaka"/>
              </a:rPr>
              <a:t>(fPG,fIRI, rp)</a:t>
            </a:r>
            <a:endParaRPr lang="en-US" altLang="ja-JP" sz="2000">
              <a:solidFill>
                <a:srgbClr val="FF9933"/>
              </a:solidFill>
              <a:ea typeface="Osaka"/>
              <a:cs typeface="Osaka"/>
            </a:endParaRPr>
          </a:p>
        </p:txBody>
      </p:sp>
      <p:sp>
        <p:nvSpPr>
          <p:cNvPr id="389134" name="Rectangle 23"/>
          <p:cNvSpPr>
            <a:spLocks noChangeArrowheads="1"/>
          </p:cNvSpPr>
          <p:nvPr/>
        </p:nvSpPr>
        <p:spPr bwMode="invGray">
          <a:xfrm>
            <a:off x="338138" y="4876800"/>
            <a:ext cx="868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solidFill>
                  <a:srgbClr val="AAFFD2"/>
                </a:solidFill>
                <a:ea typeface="平成角ゴシック"/>
                <a:cs typeface="平成角ゴシック"/>
              </a:rPr>
              <a:t>Where</a:t>
            </a:r>
            <a:endParaRPr lang="ja-JP" altLang="en-US" sz="1600">
              <a:solidFill>
                <a:srgbClr val="000000"/>
              </a:solidFill>
              <a:ea typeface="Osaka"/>
              <a:cs typeface="Osaka"/>
            </a:endParaRPr>
          </a:p>
        </p:txBody>
      </p:sp>
      <p:sp>
        <p:nvSpPr>
          <p:cNvPr id="835608" name="Rectangle 24"/>
          <p:cNvSpPr>
            <a:spLocks noChangeArrowheads="1"/>
          </p:cNvSpPr>
          <p:nvPr/>
        </p:nvSpPr>
        <p:spPr bwMode="invGray">
          <a:xfrm>
            <a:off x="520700" y="5319713"/>
            <a:ext cx="8264525" cy="1108075"/>
          </a:xfrm>
          <a:prstGeom prst="rect">
            <a:avLst/>
          </a:prstGeom>
          <a:noFill/>
          <a:ln w="9525">
            <a:noFill/>
            <a:miter lim="800000"/>
            <a:headEnd/>
            <a:tailEnd/>
          </a:ln>
        </p:spPr>
        <p:txBody>
          <a:bodyPr lIns="0" tIns="0" rIns="0" bIns="0">
            <a:spAutoFit/>
          </a:bodyPr>
          <a:lstStyle/>
          <a:p>
            <a:pPr eaLnBrk="1" hangingPunct="1">
              <a:defRPr/>
            </a:pPr>
            <a:r>
              <a:rPr lang="en-US" altLang="ja-JP" dirty="0">
                <a:solidFill>
                  <a:srgbClr val="FFFFAA"/>
                </a:solidFill>
                <a:effectLst>
                  <a:outerShdw blurRad="38100" dist="38100" dir="2700000" algn="tl">
                    <a:srgbClr val="000000"/>
                  </a:outerShdw>
                </a:effectLst>
              </a:rPr>
              <a:t>fIRI : fasting insulin conc. [mU/L],   fPG : fasting PG [mmol/L]</a:t>
            </a:r>
          </a:p>
          <a:p>
            <a:pPr eaLnBrk="1" hangingPunct="1">
              <a:defRPr/>
            </a:pPr>
            <a:r>
              <a:rPr lang="en-US" altLang="ja-JP" dirty="0">
                <a:solidFill>
                  <a:srgbClr val="FFFFAA"/>
                </a:solidFill>
                <a:effectLst>
                  <a:outerShdw blurRad="38100" dist="38100" dir="2700000" algn="tl">
                    <a:srgbClr val="000000"/>
                  </a:outerShdw>
                </a:effectLst>
              </a:rPr>
              <a:t>rl : liver insulin resistance,  rp : peripheral (or muscle) insulin resistance</a:t>
            </a:r>
            <a:endParaRPr lang="ja-JP" altLang="en-US" dirty="0">
              <a:solidFill>
                <a:srgbClr val="FFFFAA"/>
              </a:solidFill>
              <a:effectLst>
                <a:outerShdw blurRad="38100" dist="38100" dir="2700000" algn="tl">
                  <a:srgbClr val="000000"/>
                </a:outerShdw>
              </a:effectLst>
            </a:endParaRPr>
          </a:p>
          <a:p>
            <a:pPr eaLnBrk="1" hangingPunct="1">
              <a:defRPr/>
            </a:pPr>
            <a:r>
              <a:rPr lang="en-US" altLang="ja-JP" dirty="0">
                <a:solidFill>
                  <a:srgbClr val="FFFF00"/>
                </a:solidFill>
                <a:effectLst>
                  <a:outerShdw blurRad="38100" dist="38100" dir="2700000" algn="tl">
                    <a:srgbClr val="000000"/>
                  </a:outerShdw>
                </a:effectLst>
              </a:rPr>
              <a:t>Assuming that rl=rp(=R), the above formula can be solved for R after substituting fPG and fIRI for actual measured values.</a:t>
            </a:r>
            <a:endParaRPr lang="ja-JP" altLang="en-US" dirty="0">
              <a:solidFill>
                <a:srgbClr val="FFFF00"/>
              </a:solidFill>
              <a:effectLst>
                <a:outerShdw blurRad="38100" dist="38100" dir="2700000" algn="tl">
                  <a:srgbClr val="000000"/>
                </a:outerShdw>
              </a:effectLst>
            </a:endParaRPr>
          </a:p>
        </p:txBody>
      </p:sp>
      <p:sp>
        <p:nvSpPr>
          <p:cNvPr id="389136" name="Rectangle 25"/>
          <p:cNvSpPr>
            <a:spLocks noChangeArrowheads="1"/>
          </p:cNvSpPr>
          <p:nvPr/>
        </p:nvSpPr>
        <p:spPr bwMode="invGray">
          <a:xfrm>
            <a:off x="6059488" y="4670425"/>
            <a:ext cx="204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rp</a:t>
            </a:r>
            <a:endParaRPr lang="en-US" altLang="ja-JP" sz="2000">
              <a:solidFill>
                <a:srgbClr val="000000"/>
              </a:solidFill>
              <a:ea typeface="Osaka"/>
              <a:cs typeface="Osaka"/>
            </a:endParaRPr>
          </a:p>
        </p:txBody>
      </p:sp>
      <p:sp>
        <p:nvSpPr>
          <p:cNvPr id="389137" name="Rectangle 26"/>
          <p:cNvSpPr>
            <a:spLocks noChangeArrowheads="1"/>
          </p:cNvSpPr>
          <p:nvPr/>
        </p:nvSpPr>
        <p:spPr bwMode="invGray">
          <a:xfrm>
            <a:off x="6037263" y="4645025"/>
            <a:ext cx="204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rp</a:t>
            </a:r>
            <a:endParaRPr lang="en-US" altLang="ja-JP" sz="2000">
              <a:solidFill>
                <a:srgbClr val="000000"/>
              </a:solidFill>
              <a:ea typeface="Osaka"/>
              <a:cs typeface="Osaka"/>
            </a:endParaRPr>
          </a:p>
        </p:txBody>
      </p:sp>
      <p:sp>
        <p:nvSpPr>
          <p:cNvPr id="389138" name="Line 27"/>
          <p:cNvSpPr>
            <a:spLocks noChangeShapeType="1"/>
          </p:cNvSpPr>
          <p:nvPr/>
        </p:nvSpPr>
        <p:spPr bwMode="invGray">
          <a:xfrm>
            <a:off x="5900738" y="4338638"/>
            <a:ext cx="68897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39" name="Freeform 28"/>
          <p:cNvSpPr>
            <a:spLocks/>
          </p:cNvSpPr>
          <p:nvPr/>
        </p:nvSpPr>
        <p:spPr bwMode="invGray">
          <a:xfrm>
            <a:off x="622300" y="3752850"/>
            <a:ext cx="80963" cy="585788"/>
          </a:xfrm>
          <a:custGeom>
            <a:avLst/>
            <a:gdLst>
              <a:gd name="T0" fmla="*/ 2147483646 w 57"/>
              <a:gd name="T1" fmla="*/ 0 h 369"/>
              <a:gd name="T2" fmla="*/ 0 w 57"/>
              <a:gd name="T3" fmla="*/ 2147483646 h 369"/>
              <a:gd name="T4" fmla="*/ 0 w 57"/>
              <a:gd name="T5" fmla="*/ 2147483646 h 369"/>
              <a:gd name="T6" fmla="*/ 2147483646 w 57"/>
              <a:gd name="T7" fmla="*/ 2147483646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40" name="Freeform 29"/>
          <p:cNvSpPr>
            <a:spLocks/>
          </p:cNvSpPr>
          <p:nvPr/>
        </p:nvSpPr>
        <p:spPr bwMode="invGray">
          <a:xfrm>
            <a:off x="4295775" y="3767138"/>
            <a:ext cx="79375" cy="582612"/>
          </a:xfrm>
          <a:custGeom>
            <a:avLst/>
            <a:gdLst>
              <a:gd name="T0" fmla="*/ 0 w 57"/>
              <a:gd name="T1" fmla="*/ 0 h 367"/>
              <a:gd name="T2" fmla="*/ 2147483646 w 57"/>
              <a:gd name="T3" fmla="*/ 2147483646 h 367"/>
              <a:gd name="T4" fmla="*/ 2147483646 w 57"/>
              <a:gd name="T5" fmla="*/ 2147483646 h 367"/>
              <a:gd name="T6" fmla="*/ 0 w 57"/>
              <a:gd name="T7" fmla="*/ 2147483646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41" name="Rectangle 30"/>
          <p:cNvSpPr>
            <a:spLocks noChangeArrowheads="1"/>
          </p:cNvSpPr>
          <p:nvPr/>
        </p:nvSpPr>
        <p:spPr bwMode="invGray">
          <a:xfrm>
            <a:off x="2317750" y="4071938"/>
            <a:ext cx="153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rl</a:t>
            </a:r>
            <a:endParaRPr lang="en-US" altLang="ja-JP" sz="2000">
              <a:solidFill>
                <a:srgbClr val="000000"/>
              </a:solidFill>
              <a:ea typeface="Osaka"/>
              <a:cs typeface="Osaka"/>
            </a:endParaRPr>
          </a:p>
        </p:txBody>
      </p:sp>
      <p:sp>
        <p:nvSpPr>
          <p:cNvPr id="389142" name="Rectangle 31"/>
          <p:cNvSpPr>
            <a:spLocks noChangeArrowheads="1"/>
          </p:cNvSpPr>
          <p:nvPr/>
        </p:nvSpPr>
        <p:spPr bwMode="invGray">
          <a:xfrm>
            <a:off x="2295525" y="4046538"/>
            <a:ext cx="153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rl</a:t>
            </a:r>
            <a:endParaRPr lang="en-US" altLang="ja-JP" sz="2000">
              <a:solidFill>
                <a:srgbClr val="000000"/>
              </a:solidFill>
              <a:ea typeface="Osaka"/>
              <a:cs typeface="Osaka"/>
            </a:endParaRPr>
          </a:p>
        </p:txBody>
      </p:sp>
      <p:sp>
        <p:nvSpPr>
          <p:cNvPr id="389143" name="Line 32"/>
          <p:cNvSpPr>
            <a:spLocks noChangeShapeType="1"/>
          </p:cNvSpPr>
          <p:nvPr/>
        </p:nvSpPr>
        <p:spPr bwMode="invGray">
          <a:xfrm>
            <a:off x="2160588" y="4033838"/>
            <a:ext cx="461962"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44" name="Rectangle 33"/>
          <p:cNvSpPr>
            <a:spLocks noChangeArrowheads="1"/>
          </p:cNvSpPr>
          <p:nvPr/>
        </p:nvSpPr>
        <p:spPr bwMode="invGray">
          <a:xfrm>
            <a:off x="2216150" y="374173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fIRI</a:t>
            </a:r>
            <a:endParaRPr lang="en-US" altLang="ja-JP" sz="2000">
              <a:solidFill>
                <a:srgbClr val="000000"/>
              </a:solidFill>
              <a:ea typeface="Osaka"/>
              <a:cs typeface="Osaka"/>
            </a:endParaRPr>
          </a:p>
        </p:txBody>
      </p:sp>
      <p:sp>
        <p:nvSpPr>
          <p:cNvPr id="389145" name="Rectangle 34"/>
          <p:cNvSpPr>
            <a:spLocks noChangeArrowheads="1"/>
          </p:cNvSpPr>
          <p:nvPr/>
        </p:nvSpPr>
        <p:spPr bwMode="invGray">
          <a:xfrm>
            <a:off x="2193925" y="371633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fIRI</a:t>
            </a:r>
            <a:endParaRPr lang="en-US" altLang="ja-JP" sz="2000">
              <a:solidFill>
                <a:srgbClr val="000000"/>
              </a:solidFill>
              <a:ea typeface="Osaka"/>
              <a:cs typeface="Osaka"/>
            </a:endParaRPr>
          </a:p>
        </p:txBody>
      </p:sp>
      <p:sp>
        <p:nvSpPr>
          <p:cNvPr id="389146" name="Rectangle 35"/>
          <p:cNvSpPr>
            <a:spLocks noChangeArrowheads="1"/>
          </p:cNvSpPr>
          <p:nvPr/>
        </p:nvSpPr>
        <p:spPr bwMode="invGray">
          <a:xfrm>
            <a:off x="4646613" y="4187825"/>
            <a:ext cx="233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47" name="Rectangle 36"/>
          <p:cNvSpPr>
            <a:spLocks noChangeArrowheads="1"/>
          </p:cNvSpPr>
          <p:nvPr/>
        </p:nvSpPr>
        <p:spPr bwMode="invGray">
          <a:xfrm>
            <a:off x="4622800" y="41624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48" name="Rectangle 37"/>
          <p:cNvSpPr>
            <a:spLocks noChangeArrowheads="1"/>
          </p:cNvSpPr>
          <p:nvPr/>
        </p:nvSpPr>
        <p:spPr bwMode="invGray">
          <a:xfrm>
            <a:off x="4827588" y="37687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0.4</a:t>
            </a:r>
            <a:endParaRPr lang="en-US" altLang="ja-JP" sz="2000">
              <a:solidFill>
                <a:srgbClr val="000000"/>
              </a:solidFill>
              <a:ea typeface="Osaka"/>
              <a:cs typeface="Osaka"/>
            </a:endParaRPr>
          </a:p>
        </p:txBody>
      </p:sp>
      <p:sp>
        <p:nvSpPr>
          <p:cNvPr id="389149" name="Rectangle 38"/>
          <p:cNvSpPr>
            <a:spLocks noChangeArrowheads="1"/>
          </p:cNvSpPr>
          <p:nvPr/>
        </p:nvSpPr>
        <p:spPr bwMode="invGray">
          <a:xfrm>
            <a:off x="4805363" y="37433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0.4</a:t>
            </a:r>
            <a:endParaRPr lang="en-US" altLang="ja-JP" sz="2000">
              <a:solidFill>
                <a:srgbClr val="000000"/>
              </a:solidFill>
              <a:ea typeface="Osaka"/>
              <a:cs typeface="Osaka"/>
            </a:endParaRPr>
          </a:p>
        </p:txBody>
      </p:sp>
      <p:sp>
        <p:nvSpPr>
          <p:cNvPr id="389150" name="Rectangle 39"/>
          <p:cNvSpPr>
            <a:spLocks noChangeArrowheads="1"/>
          </p:cNvSpPr>
          <p:nvPr/>
        </p:nvSpPr>
        <p:spPr bwMode="invGray">
          <a:xfrm>
            <a:off x="4986338" y="40735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0.1</a:t>
            </a:r>
            <a:endParaRPr lang="en-US" altLang="ja-JP" sz="2000">
              <a:solidFill>
                <a:srgbClr val="000000"/>
              </a:solidFill>
              <a:ea typeface="Osaka"/>
              <a:cs typeface="Osaka"/>
            </a:endParaRPr>
          </a:p>
        </p:txBody>
      </p:sp>
      <p:sp>
        <p:nvSpPr>
          <p:cNvPr id="389151" name="Rectangle 40"/>
          <p:cNvSpPr>
            <a:spLocks noChangeArrowheads="1"/>
          </p:cNvSpPr>
          <p:nvPr/>
        </p:nvSpPr>
        <p:spPr bwMode="invGray">
          <a:xfrm>
            <a:off x="4962525" y="40481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0.1</a:t>
            </a:r>
            <a:endParaRPr lang="en-US" altLang="ja-JP" sz="2000">
              <a:solidFill>
                <a:srgbClr val="000000"/>
              </a:solidFill>
              <a:ea typeface="Osaka"/>
              <a:cs typeface="Osaka"/>
            </a:endParaRPr>
          </a:p>
        </p:txBody>
      </p:sp>
      <p:sp>
        <p:nvSpPr>
          <p:cNvPr id="389152" name="Line 41"/>
          <p:cNvSpPr>
            <a:spLocks noChangeShapeType="1"/>
          </p:cNvSpPr>
          <p:nvPr/>
        </p:nvSpPr>
        <p:spPr bwMode="invGray">
          <a:xfrm>
            <a:off x="4929188" y="4311650"/>
            <a:ext cx="417512"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53" name="Rectangle 42"/>
          <p:cNvSpPr>
            <a:spLocks noChangeArrowheads="1"/>
          </p:cNvSpPr>
          <p:nvPr/>
        </p:nvSpPr>
        <p:spPr bwMode="invGray">
          <a:xfrm>
            <a:off x="4986338" y="43783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fPG</a:t>
            </a:r>
            <a:endParaRPr lang="en-US" altLang="ja-JP" sz="2000">
              <a:solidFill>
                <a:srgbClr val="000000"/>
              </a:solidFill>
              <a:ea typeface="Osaka"/>
              <a:cs typeface="Osaka"/>
            </a:endParaRPr>
          </a:p>
        </p:txBody>
      </p:sp>
      <p:sp>
        <p:nvSpPr>
          <p:cNvPr id="389154" name="Rectangle 43"/>
          <p:cNvSpPr>
            <a:spLocks noChangeArrowheads="1"/>
          </p:cNvSpPr>
          <p:nvPr/>
        </p:nvSpPr>
        <p:spPr bwMode="invGray">
          <a:xfrm>
            <a:off x="4962525" y="43529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fPG</a:t>
            </a:r>
            <a:endParaRPr lang="en-US" altLang="ja-JP" sz="2000">
              <a:solidFill>
                <a:srgbClr val="000000"/>
              </a:solidFill>
              <a:ea typeface="Osaka"/>
              <a:cs typeface="Osaka"/>
            </a:endParaRPr>
          </a:p>
        </p:txBody>
      </p:sp>
      <p:sp>
        <p:nvSpPr>
          <p:cNvPr id="389155" name="Line 44"/>
          <p:cNvSpPr>
            <a:spLocks noChangeShapeType="1"/>
          </p:cNvSpPr>
          <p:nvPr/>
        </p:nvSpPr>
        <p:spPr bwMode="invGray">
          <a:xfrm>
            <a:off x="4635500" y="4021138"/>
            <a:ext cx="7683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56" name="Line 45"/>
          <p:cNvSpPr>
            <a:spLocks noChangeShapeType="1"/>
          </p:cNvSpPr>
          <p:nvPr/>
        </p:nvSpPr>
        <p:spPr bwMode="invGray">
          <a:xfrm>
            <a:off x="5630863" y="4033838"/>
            <a:ext cx="10604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57" name="Rectangle 46"/>
          <p:cNvSpPr>
            <a:spLocks noChangeArrowheads="1"/>
          </p:cNvSpPr>
          <p:nvPr/>
        </p:nvSpPr>
        <p:spPr bwMode="invGray">
          <a:xfrm>
            <a:off x="5595938" y="4213225"/>
            <a:ext cx="233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58" name="Rectangle 47"/>
          <p:cNvSpPr>
            <a:spLocks noChangeArrowheads="1"/>
          </p:cNvSpPr>
          <p:nvPr/>
        </p:nvSpPr>
        <p:spPr bwMode="invGray">
          <a:xfrm>
            <a:off x="5572125" y="41878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59" name="Rectangle 48"/>
          <p:cNvSpPr>
            <a:spLocks noChangeArrowheads="1"/>
          </p:cNvSpPr>
          <p:nvPr/>
        </p:nvSpPr>
        <p:spPr bwMode="invGray">
          <a:xfrm>
            <a:off x="6115050" y="4086225"/>
            <a:ext cx="227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14</a:t>
            </a:r>
            <a:endParaRPr lang="en-US" altLang="ja-JP" sz="2000">
              <a:solidFill>
                <a:srgbClr val="000000"/>
              </a:solidFill>
              <a:ea typeface="Osaka"/>
              <a:cs typeface="Osaka"/>
            </a:endParaRPr>
          </a:p>
        </p:txBody>
      </p:sp>
      <p:sp>
        <p:nvSpPr>
          <p:cNvPr id="389160" name="Rectangle 49"/>
          <p:cNvSpPr>
            <a:spLocks noChangeArrowheads="1"/>
          </p:cNvSpPr>
          <p:nvPr/>
        </p:nvSpPr>
        <p:spPr bwMode="invGray">
          <a:xfrm>
            <a:off x="6092825" y="4059238"/>
            <a:ext cx="227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14</a:t>
            </a:r>
            <a:endParaRPr lang="en-US" altLang="ja-JP" sz="2000">
              <a:solidFill>
                <a:srgbClr val="000000"/>
              </a:solidFill>
              <a:ea typeface="Osaka"/>
              <a:cs typeface="Osaka"/>
            </a:endParaRPr>
          </a:p>
        </p:txBody>
      </p:sp>
      <p:sp>
        <p:nvSpPr>
          <p:cNvPr id="389161" name="Rectangle 50"/>
          <p:cNvSpPr>
            <a:spLocks noChangeArrowheads="1"/>
          </p:cNvSpPr>
          <p:nvPr/>
        </p:nvSpPr>
        <p:spPr bwMode="invGray">
          <a:xfrm>
            <a:off x="5980113" y="4416425"/>
            <a:ext cx="331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fIRI</a:t>
            </a:r>
            <a:endParaRPr lang="en-US" altLang="ja-JP" sz="2000">
              <a:solidFill>
                <a:srgbClr val="000000"/>
              </a:solidFill>
              <a:ea typeface="Osaka"/>
              <a:cs typeface="Osaka"/>
            </a:endParaRPr>
          </a:p>
        </p:txBody>
      </p:sp>
      <p:sp>
        <p:nvSpPr>
          <p:cNvPr id="389162" name="Rectangle 51"/>
          <p:cNvSpPr>
            <a:spLocks noChangeArrowheads="1"/>
          </p:cNvSpPr>
          <p:nvPr/>
        </p:nvSpPr>
        <p:spPr bwMode="invGray">
          <a:xfrm>
            <a:off x="5957888" y="4391025"/>
            <a:ext cx="331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fIRI</a:t>
            </a:r>
            <a:endParaRPr lang="en-US" altLang="ja-JP" sz="2000">
              <a:solidFill>
                <a:srgbClr val="000000"/>
              </a:solidFill>
              <a:ea typeface="Osaka"/>
              <a:cs typeface="Osaka"/>
            </a:endParaRPr>
          </a:p>
        </p:txBody>
      </p:sp>
      <p:sp>
        <p:nvSpPr>
          <p:cNvPr id="389163" name="Line 52"/>
          <p:cNvSpPr>
            <a:spLocks noChangeShapeType="1"/>
          </p:cNvSpPr>
          <p:nvPr/>
        </p:nvSpPr>
        <p:spPr bwMode="invGray">
          <a:xfrm>
            <a:off x="5924550" y="4668838"/>
            <a:ext cx="42862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64" name="Rectangle 53"/>
          <p:cNvSpPr>
            <a:spLocks noChangeArrowheads="1"/>
          </p:cNvSpPr>
          <p:nvPr/>
        </p:nvSpPr>
        <p:spPr bwMode="invGray">
          <a:xfrm>
            <a:off x="6454775" y="45561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+2</a:t>
            </a:r>
            <a:endParaRPr lang="en-US" altLang="ja-JP" sz="2000">
              <a:solidFill>
                <a:srgbClr val="000000"/>
              </a:solidFill>
              <a:ea typeface="Osaka"/>
              <a:cs typeface="Osaka"/>
            </a:endParaRPr>
          </a:p>
        </p:txBody>
      </p:sp>
      <p:sp>
        <p:nvSpPr>
          <p:cNvPr id="389165" name="Rectangle 54"/>
          <p:cNvSpPr>
            <a:spLocks noChangeArrowheads="1"/>
          </p:cNvSpPr>
          <p:nvPr/>
        </p:nvSpPr>
        <p:spPr bwMode="invGray">
          <a:xfrm>
            <a:off x="6432550" y="45307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+2</a:t>
            </a:r>
            <a:endParaRPr lang="en-US" altLang="ja-JP" sz="2000">
              <a:solidFill>
                <a:srgbClr val="000000"/>
              </a:solidFill>
              <a:ea typeface="Osaka"/>
              <a:cs typeface="Osaka"/>
            </a:endParaRPr>
          </a:p>
        </p:txBody>
      </p:sp>
      <p:sp>
        <p:nvSpPr>
          <p:cNvPr id="389166" name="Rectangle 55"/>
          <p:cNvSpPr>
            <a:spLocks noChangeArrowheads="1"/>
          </p:cNvSpPr>
          <p:nvPr/>
        </p:nvSpPr>
        <p:spPr bwMode="invGray">
          <a:xfrm>
            <a:off x="6026150" y="37814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1.2</a:t>
            </a:r>
            <a:endParaRPr lang="en-US" altLang="ja-JP" sz="2000">
              <a:solidFill>
                <a:srgbClr val="000000"/>
              </a:solidFill>
              <a:ea typeface="Osaka"/>
              <a:cs typeface="Osaka"/>
            </a:endParaRPr>
          </a:p>
        </p:txBody>
      </p:sp>
      <p:sp>
        <p:nvSpPr>
          <p:cNvPr id="389167" name="Rectangle 56"/>
          <p:cNvSpPr>
            <a:spLocks noChangeArrowheads="1"/>
          </p:cNvSpPr>
          <p:nvPr/>
        </p:nvSpPr>
        <p:spPr bwMode="invGray">
          <a:xfrm>
            <a:off x="6002338" y="3754438"/>
            <a:ext cx="285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1.2</a:t>
            </a:r>
            <a:endParaRPr lang="en-US" altLang="ja-JP" sz="2000">
              <a:solidFill>
                <a:srgbClr val="000000"/>
              </a:solidFill>
              <a:ea typeface="Osaka"/>
              <a:cs typeface="Osaka"/>
            </a:endParaRPr>
          </a:p>
        </p:txBody>
      </p:sp>
      <p:sp>
        <p:nvSpPr>
          <p:cNvPr id="389168" name="Rectangle 57"/>
          <p:cNvSpPr>
            <a:spLocks noChangeArrowheads="1"/>
          </p:cNvSpPr>
          <p:nvPr/>
        </p:nvSpPr>
        <p:spPr bwMode="invGray">
          <a:xfrm>
            <a:off x="7110413" y="37814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69" name="Rectangle 58"/>
          <p:cNvSpPr>
            <a:spLocks noChangeArrowheads="1"/>
          </p:cNvSpPr>
          <p:nvPr/>
        </p:nvSpPr>
        <p:spPr bwMode="invGray">
          <a:xfrm>
            <a:off x="7088188" y="37544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70" name="Rectangle 59"/>
          <p:cNvSpPr>
            <a:spLocks noChangeArrowheads="1"/>
          </p:cNvSpPr>
          <p:nvPr/>
        </p:nvSpPr>
        <p:spPr bwMode="invGray">
          <a:xfrm>
            <a:off x="7031038" y="40989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0.4</a:t>
            </a:r>
            <a:endParaRPr lang="en-US" altLang="ja-JP" sz="2000">
              <a:solidFill>
                <a:srgbClr val="000000"/>
              </a:solidFill>
              <a:ea typeface="Osaka"/>
              <a:cs typeface="Osaka"/>
            </a:endParaRPr>
          </a:p>
        </p:txBody>
      </p:sp>
      <p:sp>
        <p:nvSpPr>
          <p:cNvPr id="389171" name="Rectangle 60"/>
          <p:cNvSpPr>
            <a:spLocks noChangeArrowheads="1"/>
          </p:cNvSpPr>
          <p:nvPr/>
        </p:nvSpPr>
        <p:spPr bwMode="invGray">
          <a:xfrm>
            <a:off x="7008813" y="4073525"/>
            <a:ext cx="285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0.4</a:t>
            </a:r>
            <a:endParaRPr lang="en-US" altLang="ja-JP" sz="2000">
              <a:solidFill>
                <a:srgbClr val="000000"/>
              </a:solidFill>
              <a:ea typeface="Osaka"/>
              <a:cs typeface="Osaka"/>
            </a:endParaRPr>
          </a:p>
        </p:txBody>
      </p:sp>
      <p:sp>
        <p:nvSpPr>
          <p:cNvPr id="389172" name="Line 61"/>
          <p:cNvSpPr>
            <a:spLocks noChangeShapeType="1"/>
          </p:cNvSpPr>
          <p:nvPr/>
        </p:nvSpPr>
        <p:spPr bwMode="invGray">
          <a:xfrm>
            <a:off x="6996113" y="4033838"/>
            <a:ext cx="31750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73" name="Rectangle 62"/>
          <p:cNvSpPr>
            <a:spLocks noChangeArrowheads="1"/>
          </p:cNvSpPr>
          <p:nvPr/>
        </p:nvSpPr>
        <p:spPr bwMode="invGray">
          <a:xfrm>
            <a:off x="7699375" y="4200525"/>
            <a:ext cx="23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74" name="Rectangle 63"/>
          <p:cNvSpPr>
            <a:spLocks noChangeArrowheads="1"/>
          </p:cNvSpPr>
          <p:nvPr/>
        </p:nvSpPr>
        <p:spPr bwMode="invGray">
          <a:xfrm>
            <a:off x="7675563" y="4173538"/>
            <a:ext cx="233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75" name="Rectangle 64"/>
          <p:cNvSpPr>
            <a:spLocks noChangeArrowheads="1"/>
          </p:cNvSpPr>
          <p:nvPr/>
        </p:nvSpPr>
        <p:spPr bwMode="invGray">
          <a:xfrm>
            <a:off x="7924800" y="37814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1</a:t>
            </a:r>
            <a:endParaRPr lang="en-US" altLang="ja-JP" sz="2000">
              <a:solidFill>
                <a:srgbClr val="000000"/>
              </a:solidFill>
              <a:ea typeface="Osaka"/>
              <a:cs typeface="Osaka"/>
            </a:endParaRPr>
          </a:p>
        </p:txBody>
      </p:sp>
      <p:sp>
        <p:nvSpPr>
          <p:cNvPr id="389176" name="Rectangle 65"/>
          <p:cNvSpPr>
            <a:spLocks noChangeArrowheads="1"/>
          </p:cNvSpPr>
          <p:nvPr/>
        </p:nvSpPr>
        <p:spPr bwMode="invGray">
          <a:xfrm>
            <a:off x="7902575" y="37544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1</a:t>
            </a:r>
            <a:endParaRPr lang="en-US" altLang="ja-JP" sz="2000">
              <a:solidFill>
                <a:srgbClr val="000000"/>
              </a:solidFill>
              <a:ea typeface="Osaka"/>
              <a:cs typeface="Osaka"/>
            </a:endParaRPr>
          </a:p>
        </p:txBody>
      </p:sp>
      <p:sp>
        <p:nvSpPr>
          <p:cNvPr id="389177" name="Rectangle 66"/>
          <p:cNvSpPr>
            <a:spLocks noChangeArrowheads="1"/>
          </p:cNvSpPr>
          <p:nvPr/>
        </p:nvSpPr>
        <p:spPr bwMode="invGray">
          <a:xfrm>
            <a:off x="8172450" y="40989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6</a:t>
            </a:r>
            <a:endParaRPr lang="en-US" altLang="ja-JP" sz="2000">
              <a:solidFill>
                <a:srgbClr val="000000"/>
              </a:solidFill>
              <a:ea typeface="Osaka"/>
              <a:cs typeface="Osaka"/>
            </a:endParaRPr>
          </a:p>
        </p:txBody>
      </p:sp>
      <p:sp>
        <p:nvSpPr>
          <p:cNvPr id="389178" name="Rectangle 67"/>
          <p:cNvSpPr>
            <a:spLocks noChangeArrowheads="1"/>
          </p:cNvSpPr>
          <p:nvPr/>
        </p:nvSpPr>
        <p:spPr bwMode="invGray">
          <a:xfrm>
            <a:off x="8148638" y="40735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6</a:t>
            </a:r>
            <a:endParaRPr lang="en-US" altLang="ja-JP" sz="2000">
              <a:solidFill>
                <a:srgbClr val="000000"/>
              </a:solidFill>
              <a:ea typeface="Osaka"/>
              <a:cs typeface="Osaka"/>
            </a:endParaRPr>
          </a:p>
        </p:txBody>
      </p:sp>
      <p:sp>
        <p:nvSpPr>
          <p:cNvPr id="389179" name="Line 68"/>
          <p:cNvSpPr>
            <a:spLocks noChangeShapeType="1"/>
          </p:cNvSpPr>
          <p:nvPr/>
        </p:nvSpPr>
        <p:spPr bwMode="invGray">
          <a:xfrm>
            <a:off x="7731125" y="4044950"/>
            <a:ext cx="577850"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80" name="Line 69"/>
          <p:cNvSpPr>
            <a:spLocks noChangeShapeType="1"/>
          </p:cNvSpPr>
          <p:nvPr/>
        </p:nvSpPr>
        <p:spPr bwMode="invGray">
          <a:xfrm>
            <a:off x="8024813" y="4338638"/>
            <a:ext cx="3619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181" name="Rectangle 70"/>
          <p:cNvSpPr>
            <a:spLocks noChangeArrowheads="1"/>
          </p:cNvSpPr>
          <p:nvPr/>
        </p:nvSpPr>
        <p:spPr bwMode="invGray">
          <a:xfrm>
            <a:off x="8047038" y="44291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fPG</a:t>
            </a:r>
            <a:endParaRPr lang="en-US" altLang="ja-JP" sz="2000">
              <a:solidFill>
                <a:srgbClr val="000000"/>
              </a:solidFill>
              <a:ea typeface="Osaka"/>
              <a:cs typeface="Osaka"/>
            </a:endParaRPr>
          </a:p>
        </p:txBody>
      </p:sp>
      <p:sp>
        <p:nvSpPr>
          <p:cNvPr id="389182" name="Rectangle 71"/>
          <p:cNvSpPr>
            <a:spLocks noChangeArrowheads="1"/>
          </p:cNvSpPr>
          <p:nvPr/>
        </p:nvSpPr>
        <p:spPr bwMode="invGray">
          <a:xfrm>
            <a:off x="8024813" y="4403725"/>
            <a:ext cx="36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fPG</a:t>
            </a:r>
            <a:endParaRPr lang="en-US" altLang="ja-JP" sz="2000">
              <a:solidFill>
                <a:srgbClr val="000000"/>
              </a:solidFill>
              <a:ea typeface="Osaka"/>
              <a:cs typeface="Osaka"/>
            </a:endParaRPr>
          </a:p>
        </p:txBody>
      </p:sp>
      <p:sp>
        <p:nvSpPr>
          <p:cNvPr id="389183" name="Freeform 72"/>
          <p:cNvSpPr>
            <a:spLocks/>
          </p:cNvSpPr>
          <p:nvPr/>
        </p:nvSpPr>
        <p:spPr bwMode="invGray">
          <a:xfrm>
            <a:off x="2668588" y="3752850"/>
            <a:ext cx="80962" cy="534988"/>
          </a:xfrm>
          <a:custGeom>
            <a:avLst/>
            <a:gdLst>
              <a:gd name="T0" fmla="*/ 0 w 57"/>
              <a:gd name="T1" fmla="*/ 0 h 337"/>
              <a:gd name="T2" fmla="*/ 2147483646 w 57"/>
              <a:gd name="T3" fmla="*/ 2147483646 h 337"/>
              <a:gd name="T4" fmla="*/ 2147483646 w 57"/>
              <a:gd name="T5" fmla="*/ 2147483646 h 337"/>
              <a:gd name="T6" fmla="*/ 0 w 57"/>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84" name="Freeform 73"/>
          <p:cNvSpPr>
            <a:spLocks/>
          </p:cNvSpPr>
          <p:nvPr/>
        </p:nvSpPr>
        <p:spPr bwMode="invGray">
          <a:xfrm>
            <a:off x="2058988" y="3740150"/>
            <a:ext cx="79375" cy="533400"/>
          </a:xfrm>
          <a:custGeom>
            <a:avLst/>
            <a:gdLst>
              <a:gd name="T0" fmla="*/ 2147483646 w 56"/>
              <a:gd name="T1" fmla="*/ 0 h 336"/>
              <a:gd name="T2" fmla="*/ 0 w 56"/>
              <a:gd name="T3" fmla="*/ 2147483646 h 336"/>
              <a:gd name="T4" fmla="*/ 0 w 56"/>
              <a:gd name="T5" fmla="*/ 2147483646 h 336"/>
              <a:gd name="T6" fmla="*/ 2147483646 w 56"/>
              <a:gd name="T7" fmla="*/ 214748364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185" name="Rectangle 74"/>
          <p:cNvSpPr>
            <a:spLocks noChangeArrowheads="1"/>
          </p:cNvSpPr>
          <p:nvPr/>
        </p:nvSpPr>
        <p:spPr bwMode="invGray">
          <a:xfrm>
            <a:off x="296863" y="3895725"/>
            <a:ext cx="233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0=</a:t>
            </a:r>
            <a:endParaRPr lang="en-US" altLang="ja-JP" sz="2000">
              <a:solidFill>
                <a:srgbClr val="000000"/>
              </a:solidFill>
              <a:ea typeface="Osaka"/>
              <a:cs typeface="Osaka"/>
            </a:endParaRPr>
          </a:p>
        </p:txBody>
      </p:sp>
      <p:sp>
        <p:nvSpPr>
          <p:cNvPr id="389186" name="Rectangle 75"/>
          <p:cNvSpPr>
            <a:spLocks noChangeArrowheads="1"/>
          </p:cNvSpPr>
          <p:nvPr/>
        </p:nvSpPr>
        <p:spPr bwMode="invGray">
          <a:xfrm>
            <a:off x="273050" y="3868738"/>
            <a:ext cx="233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0=</a:t>
            </a:r>
            <a:endParaRPr lang="en-US" altLang="ja-JP" sz="2000">
              <a:solidFill>
                <a:srgbClr val="000000"/>
              </a:solidFill>
              <a:ea typeface="Osaka"/>
              <a:cs typeface="Osaka"/>
            </a:endParaRPr>
          </a:p>
        </p:txBody>
      </p:sp>
      <p:sp>
        <p:nvSpPr>
          <p:cNvPr id="389187" name="Rectangle 76"/>
          <p:cNvSpPr>
            <a:spLocks noChangeArrowheads="1"/>
          </p:cNvSpPr>
          <p:nvPr/>
        </p:nvSpPr>
        <p:spPr bwMode="invGray">
          <a:xfrm>
            <a:off x="725488" y="3921125"/>
            <a:ext cx="582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3-1.86</a:t>
            </a:r>
            <a:endParaRPr lang="en-US" altLang="ja-JP" sz="2000">
              <a:solidFill>
                <a:srgbClr val="000000"/>
              </a:solidFill>
              <a:ea typeface="Osaka"/>
              <a:cs typeface="Osaka"/>
            </a:endParaRPr>
          </a:p>
        </p:txBody>
      </p:sp>
      <p:sp>
        <p:nvSpPr>
          <p:cNvPr id="389188" name="Rectangle 77"/>
          <p:cNvSpPr>
            <a:spLocks noChangeArrowheads="1"/>
          </p:cNvSpPr>
          <p:nvPr/>
        </p:nvSpPr>
        <p:spPr bwMode="invGray">
          <a:xfrm>
            <a:off x="703263" y="3895725"/>
            <a:ext cx="582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3-1.86</a:t>
            </a:r>
            <a:endParaRPr lang="en-US" altLang="ja-JP" sz="2000">
              <a:solidFill>
                <a:srgbClr val="000000"/>
              </a:solidFill>
              <a:ea typeface="Osaka"/>
              <a:cs typeface="Osaka"/>
            </a:endParaRPr>
          </a:p>
        </p:txBody>
      </p:sp>
      <p:sp>
        <p:nvSpPr>
          <p:cNvPr id="389189" name="Rectangle 78"/>
          <p:cNvSpPr>
            <a:spLocks noChangeArrowheads="1"/>
          </p:cNvSpPr>
          <p:nvPr/>
        </p:nvSpPr>
        <p:spPr bwMode="invGray">
          <a:xfrm>
            <a:off x="1287463" y="39084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190" name="Rectangle 79"/>
          <p:cNvSpPr>
            <a:spLocks noChangeArrowheads="1"/>
          </p:cNvSpPr>
          <p:nvPr/>
        </p:nvSpPr>
        <p:spPr bwMode="invGray">
          <a:xfrm>
            <a:off x="1663700" y="3908425"/>
            <a:ext cx="307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log</a:t>
            </a:r>
            <a:endParaRPr lang="en-US" altLang="ja-JP" sz="2000">
              <a:solidFill>
                <a:srgbClr val="000000"/>
              </a:solidFill>
              <a:ea typeface="Osaka"/>
              <a:cs typeface="Osaka"/>
            </a:endParaRPr>
          </a:p>
        </p:txBody>
      </p:sp>
      <p:sp>
        <p:nvSpPr>
          <p:cNvPr id="389191" name="Rectangle 80"/>
          <p:cNvSpPr>
            <a:spLocks noChangeArrowheads="1"/>
          </p:cNvSpPr>
          <p:nvPr/>
        </p:nvSpPr>
        <p:spPr bwMode="invGray">
          <a:xfrm>
            <a:off x="1298575" y="38830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192" name="Rectangle 81"/>
          <p:cNvSpPr>
            <a:spLocks noChangeArrowheads="1"/>
          </p:cNvSpPr>
          <p:nvPr/>
        </p:nvSpPr>
        <p:spPr bwMode="invGray">
          <a:xfrm>
            <a:off x="1639888" y="3883025"/>
            <a:ext cx="307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log</a:t>
            </a:r>
            <a:endParaRPr lang="en-US" altLang="ja-JP" sz="2000">
              <a:solidFill>
                <a:srgbClr val="000000"/>
              </a:solidFill>
              <a:ea typeface="Osaka"/>
              <a:cs typeface="Osaka"/>
            </a:endParaRPr>
          </a:p>
        </p:txBody>
      </p:sp>
      <p:sp>
        <p:nvSpPr>
          <p:cNvPr id="389193" name="Rectangle 82"/>
          <p:cNvSpPr>
            <a:spLocks noChangeArrowheads="1"/>
          </p:cNvSpPr>
          <p:nvPr/>
        </p:nvSpPr>
        <p:spPr bwMode="invGray">
          <a:xfrm>
            <a:off x="2771775" y="392112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 -1.5</a:t>
            </a:r>
            <a:endParaRPr lang="en-US" altLang="ja-JP" sz="2000">
              <a:solidFill>
                <a:srgbClr val="000000"/>
              </a:solidFill>
              <a:ea typeface="Osaka"/>
              <a:cs typeface="Osaka"/>
            </a:endParaRPr>
          </a:p>
        </p:txBody>
      </p:sp>
      <p:sp>
        <p:nvSpPr>
          <p:cNvPr id="389194" name="Rectangle 83"/>
          <p:cNvSpPr>
            <a:spLocks noChangeArrowheads="1"/>
          </p:cNvSpPr>
          <p:nvPr/>
        </p:nvSpPr>
        <p:spPr bwMode="invGray">
          <a:xfrm>
            <a:off x="3227388" y="39211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195" name="Rectangle 84"/>
          <p:cNvSpPr>
            <a:spLocks noChangeArrowheads="1"/>
          </p:cNvSpPr>
          <p:nvPr/>
        </p:nvSpPr>
        <p:spPr bwMode="invGray">
          <a:xfrm>
            <a:off x="3419475" y="3921125"/>
            <a:ext cx="811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log(fPG)</a:t>
            </a:r>
            <a:endParaRPr lang="en-US" altLang="ja-JP" sz="2000">
              <a:solidFill>
                <a:srgbClr val="000000"/>
              </a:solidFill>
              <a:ea typeface="Osaka"/>
              <a:cs typeface="Osaka"/>
            </a:endParaRPr>
          </a:p>
        </p:txBody>
      </p:sp>
      <p:sp>
        <p:nvSpPr>
          <p:cNvPr id="389196" name="Rectangle 85"/>
          <p:cNvSpPr>
            <a:spLocks noChangeArrowheads="1"/>
          </p:cNvSpPr>
          <p:nvPr/>
        </p:nvSpPr>
        <p:spPr bwMode="invGray">
          <a:xfrm>
            <a:off x="2749550" y="389572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-1.5</a:t>
            </a:r>
            <a:endParaRPr lang="en-US" altLang="ja-JP" sz="2000">
              <a:solidFill>
                <a:srgbClr val="000000"/>
              </a:solidFill>
              <a:ea typeface="Osaka"/>
              <a:cs typeface="Osaka"/>
            </a:endParaRPr>
          </a:p>
        </p:txBody>
      </p:sp>
      <p:sp>
        <p:nvSpPr>
          <p:cNvPr id="389197" name="Rectangle 86"/>
          <p:cNvSpPr>
            <a:spLocks noChangeArrowheads="1"/>
          </p:cNvSpPr>
          <p:nvPr/>
        </p:nvSpPr>
        <p:spPr bwMode="invGray">
          <a:xfrm>
            <a:off x="3203575" y="38957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198" name="Rectangle 87"/>
          <p:cNvSpPr>
            <a:spLocks noChangeArrowheads="1"/>
          </p:cNvSpPr>
          <p:nvPr/>
        </p:nvSpPr>
        <p:spPr bwMode="invGray">
          <a:xfrm>
            <a:off x="3397250" y="3895725"/>
            <a:ext cx="811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log(fPG)</a:t>
            </a:r>
            <a:endParaRPr lang="en-US" altLang="ja-JP" sz="2000">
              <a:solidFill>
                <a:srgbClr val="000000"/>
              </a:solidFill>
              <a:ea typeface="Osaka"/>
              <a:cs typeface="Osaka"/>
            </a:endParaRPr>
          </a:p>
        </p:txBody>
      </p:sp>
      <p:sp>
        <p:nvSpPr>
          <p:cNvPr id="389199" name="Rectangle 88"/>
          <p:cNvSpPr>
            <a:spLocks noChangeArrowheads="1"/>
          </p:cNvSpPr>
          <p:nvPr/>
        </p:nvSpPr>
        <p:spPr bwMode="invGray">
          <a:xfrm>
            <a:off x="4489450" y="3921125"/>
            <a:ext cx="68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0" name="Rectangle 89"/>
          <p:cNvSpPr>
            <a:spLocks noChangeArrowheads="1"/>
          </p:cNvSpPr>
          <p:nvPr/>
        </p:nvSpPr>
        <p:spPr bwMode="invGray">
          <a:xfrm>
            <a:off x="4465638" y="3895725"/>
            <a:ext cx="68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01" name="Rectangle 90"/>
          <p:cNvSpPr>
            <a:spLocks noChangeArrowheads="1"/>
          </p:cNvSpPr>
          <p:nvPr/>
        </p:nvSpPr>
        <p:spPr bwMode="invGray">
          <a:xfrm>
            <a:off x="5518150" y="3921125"/>
            <a:ext cx="68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2" name="Rectangle 91"/>
          <p:cNvSpPr>
            <a:spLocks noChangeArrowheads="1"/>
          </p:cNvSpPr>
          <p:nvPr/>
        </p:nvSpPr>
        <p:spPr bwMode="invGray">
          <a:xfrm>
            <a:off x="5494338" y="3895725"/>
            <a:ext cx="68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03" name="Rectangle 92"/>
          <p:cNvSpPr>
            <a:spLocks noChangeArrowheads="1"/>
          </p:cNvSpPr>
          <p:nvPr/>
        </p:nvSpPr>
        <p:spPr bwMode="invGray">
          <a:xfrm>
            <a:off x="6772275" y="39338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4" name="Rectangle 93"/>
          <p:cNvSpPr>
            <a:spLocks noChangeArrowheads="1"/>
          </p:cNvSpPr>
          <p:nvPr/>
        </p:nvSpPr>
        <p:spPr bwMode="invGray">
          <a:xfrm>
            <a:off x="6940550"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05" name="Rectangle 94"/>
          <p:cNvSpPr>
            <a:spLocks noChangeArrowheads="1"/>
          </p:cNvSpPr>
          <p:nvPr/>
        </p:nvSpPr>
        <p:spPr bwMode="invGray">
          <a:xfrm>
            <a:off x="6750050" y="3906838"/>
            <a:ext cx="206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06" name="Rectangle 95"/>
          <p:cNvSpPr>
            <a:spLocks noChangeArrowheads="1"/>
          </p:cNvSpPr>
          <p:nvPr/>
        </p:nvSpPr>
        <p:spPr bwMode="invGray">
          <a:xfrm>
            <a:off x="6940550"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07" name="Rectangle 96"/>
          <p:cNvSpPr>
            <a:spLocks noChangeArrowheads="1"/>
          </p:cNvSpPr>
          <p:nvPr/>
        </p:nvSpPr>
        <p:spPr bwMode="invGray">
          <a:xfrm>
            <a:off x="7472363" y="3933825"/>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ea typeface="Osaka"/>
                <a:cs typeface="Osaka"/>
              </a:rPr>
              <a:t>×</a:t>
            </a:r>
            <a:endParaRPr lang="en-US" altLang="ja-JP" sz="2000">
              <a:solidFill>
                <a:srgbClr val="000000"/>
              </a:solidFill>
              <a:ea typeface="Osaka"/>
              <a:cs typeface="Osaka"/>
            </a:endParaRPr>
          </a:p>
        </p:txBody>
      </p:sp>
      <p:sp>
        <p:nvSpPr>
          <p:cNvPr id="389208" name="Rectangle 97"/>
          <p:cNvSpPr>
            <a:spLocks noChangeArrowheads="1"/>
          </p:cNvSpPr>
          <p:nvPr/>
        </p:nvSpPr>
        <p:spPr bwMode="invGray">
          <a:xfrm>
            <a:off x="7640638"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09" name="Rectangle 98"/>
          <p:cNvSpPr>
            <a:spLocks noChangeArrowheads="1"/>
          </p:cNvSpPr>
          <p:nvPr/>
        </p:nvSpPr>
        <p:spPr bwMode="invGray">
          <a:xfrm>
            <a:off x="7448550" y="3906838"/>
            <a:ext cx="206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a:t>
            </a:r>
            <a:endParaRPr lang="en-US" altLang="ja-JP" sz="2000">
              <a:solidFill>
                <a:srgbClr val="000000"/>
              </a:solidFill>
              <a:ea typeface="Osaka"/>
              <a:cs typeface="Osaka"/>
            </a:endParaRPr>
          </a:p>
        </p:txBody>
      </p:sp>
      <p:sp>
        <p:nvSpPr>
          <p:cNvPr id="389210" name="Rectangle 99"/>
          <p:cNvSpPr>
            <a:spLocks noChangeArrowheads="1"/>
          </p:cNvSpPr>
          <p:nvPr/>
        </p:nvSpPr>
        <p:spPr bwMode="invGray">
          <a:xfrm>
            <a:off x="7640638" y="3906838"/>
            <a:ext cx="57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EFF55"/>
                </a:solidFill>
                <a:ea typeface="Osaka"/>
                <a:cs typeface="Osaka"/>
              </a:rPr>
              <a:t> </a:t>
            </a:r>
            <a:endParaRPr lang="en-US" altLang="ja-JP" sz="2000">
              <a:solidFill>
                <a:srgbClr val="000000"/>
              </a:solidFill>
              <a:ea typeface="Osaka"/>
              <a:cs typeface="Osaka"/>
            </a:endParaRPr>
          </a:p>
        </p:txBody>
      </p:sp>
      <p:sp>
        <p:nvSpPr>
          <p:cNvPr id="389211" name="Rectangle 100"/>
          <p:cNvSpPr>
            <a:spLocks noChangeArrowheads="1"/>
          </p:cNvSpPr>
          <p:nvPr/>
        </p:nvSpPr>
        <p:spPr bwMode="invGray">
          <a:xfrm>
            <a:off x="3784600" y="6427788"/>
            <a:ext cx="5295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00"/>
                </a:solidFill>
                <a:ea typeface="Osaka"/>
                <a:cs typeface="Osaka"/>
              </a:rPr>
              <a:t>NOTE: The function above is valid in the steady state. </a:t>
            </a:r>
            <a:endParaRPr lang="ja-JP" altLang="en-US" sz="1600">
              <a:solidFill>
                <a:srgbClr val="FFFF00"/>
              </a:solidFill>
              <a:ea typeface="Osaka"/>
              <a:cs typeface="Osaka"/>
            </a:endParaRPr>
          </a:p>
        </p:txBody>
      </p:sp>
      <p:sp>
        <p:nvSpPr>
          <p:cNvPr id="389212" name="AutoShape 101"/>
          <p:cNvSpPr>
            <a:spLocks noChangeArrowheads="1"/>
          </p:cNvSpPr>
          <p:nvPr/>
        </p:nvSpPr>
        <p:spPr bwMode="invGray">
          <a:xfrm>
            <a:off x="180975" y="2901950"/>
            <a:ext cx="8470900" cy="417513"/>
          </a:xfrm>
          <a:prstGeom prst="roundRect">
            <a:avLst>
              <a:gd name="adj" fmla="val 16667"/>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grpSp>
        <p:nvGrpSpPr>
          <p:cNvPr id="115" name="Group 112"/>
          <p:cNvGrpSpPr>
            <a:grpSpLocks/>
          </p:cNvGrpSpPr>
          <p:nvPr/>
        </p:nvGrpSpPr>
        <p:grpSpPr bwMode="auto">
          <a:xfrm>
            <a:off x="577850" y="833438"/>
            <a:ext cx="3817938" cy="3860800"/>
            <a:chOff x="364" y="525"/>
            <a:chExt cx="2405" cy="2432"/>
          </a:xfrm>
        </p:grpSpPr>
        <p:pic>
          <p:nvPicPr>
            <p:cNvPr id="389222" name="Picture 102" descr="OriginalHOMA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421" y="525"/>
              <a:ext cx="1697" cy="1098"/>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89223" name="Oval 105"/>
            <p:cNvSpPr>
              <a:spLocks noChangeArrowheads="1"/>
            </p:cNvSpPr>
            <p:nvPr/>
          </p:nvSpPr>
          <p:spPr bwMode="invGray">
            <a:xfrm>
              <a:off x="364" y="2160"/>
              <a:ext cx="2405" cy="797"/>
            </a:xfrm>
            <a:prstGeom prst="ellipse">
              <a:avLst/>
            </a:prstGeom>
            <a:noFill/>
            <a:ln w="127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224" name="Line 109"/>
            <p:cNvSpPr>
              <a:spLocks noChangeShapeType="1"/>
            </p:cNvSpPr>
            <p:nvPr/>
          </p:nvSpPr>
          <p:spPr bwMode="invGray">
            <a:xfrm flipH="1">
              <a:off x="1551" y="1626"/>
              <a:ext cx="85" cy="51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9" name="Group 113"/>
          <p:cNvGrpSpPr>
            <a:grpSpLocks/>
          </p:cNvGrpSpPr>
          <p:nvPr/>
        </p:nvGrpSpPr>
        <p:grpSpPr bwMode="auto">
          <a:xfrm>
            <a:off x="3890963" y="874713"/>
            <a:ext cx="1949450" cy="3938587"/>
            <a:chOff x="2451" y="551"/>
            <a:chExt cx="1228" cy="2481"/>
          </a:xfrm>
        </p:grpSpPr>
        <p:pic>
          <p:nvPicPr>
            <p:cNvPr id="389219" name="Picture 103" descr="OriginalHOMA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451" y="551"/>
              <a:ext cx="1228" cy="1067"/>
            </a:xfrm>
            <a:prstGeom prst="rect">
              <a:avLst/>
            </a:prstGeom>
            <a:noFill/>
            <a:ln w="127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89220" name="Oval 106"/>
            <p:cNvSpPr>
              <a:spLocks noChangeArrowheads="1"/>
            </p:cNvSpPr>
            <p:nvPr/>
          </p:nvSpPr>
          <p:spPr bwMode="invGray">
            <a:xfrm>
              <a:off x="2879" y="2236"/>
              <a:ext cx="526" cy="796"/>
            </a:xfrm>
            <a:prstGeom prst="ellipse">
              <a:avLst/>
            </a:prstGeom>
            <a:noFill/>
            <a:ln w="127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221" name="Line 110"/>
            <p:cNvSpPr>
              <a:spLocks noChangeShapeType="1"/>
            </p:cNvSpPr>
            <p:nvPr/>
          </p:nvSpPr>
          <p:spPr bwMode="invGray">
            <a:xfrm>
              <a:off x="3092" y="1618"/>
              <a:ext cx="34" cy="593"/>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23" name="Group 114"/>
          <p:cNvGrpSpPr>
            <a:grpSpLocks/>
          </p:cNvGrpSpPr>
          <p:nvPr/>
        </p:nvGrpSpPr>
        <p:grpSpPr bwMode="auto">
          <a:xfrm>
            <a:off x="5513388" y="228600"/>
            <a:ext cx="3040062" cy="4881563"/>
            <a:chOff x="3473" y="144"/>
            <a:chExt cx="1915" cy="3075"/>
          </a:xfrm>
        </p:grpSpPr>
        <p:pic>
          <p:nvPicPr>
            <p:cNvPr id="389216" name="Picture 104" descr="OriginalHOMAPe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3927" y="144"/>
              <a:ext cx="1326" cy="1621"/>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389217" name="Oval 107"/>
            <p:cNvSpPr>
              <a:spLocks noChangeArrowheads="1"/>
            </p:cNvSpPr>
            <p:nvPr/>
          </p:nvSpPr>
          <p:spPr bwMode="invGray">
            <a:xfrm>
              <a:off x="3473" y="2134"/>
              <a:ext cx="1915" cy="1085"/>
            </a:xfrm>
            <a:prstGeom prst="ellipse">
              <a:avLst/>
            </a:prstGeom>
            <a:noFill/>
            <a:ln w="127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sp>
          <p:nvSpPr>
            <p:cNvPr id="389218" name="Line 111"/>
            <p:cNvSpPr>
              <a:spLocks noChangeShapeType="1"/>
            </p:cNvSpPr>
            <p:nvPr/>
          </p:nvSpPr>
          <p:spPr bwMode="invGray">
            <a:xfrm flipH="1">
              <a:off x="4489" y="1762"/>
              <a:ext cx="68" cy="364"/>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linds(horizontal)">
                                      <p:cBhvr>
                                        <p:cTn id="7" dur="500"/>
                                        <p:tgtEl>
                                          <p:spTgt spid="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blinds(horizontal)">
                                      <p:cBhvr>
                                        <p:cTn id="12" dur="500"/>
                                        <p:tgtEl>
                                          <p:spTgt spid="1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blinds(horizontal)">
                                      <p:cBhvr>
                                        <p:cTn id="17" dur="500"/>
                                        <p:tgtEl>
                                          <p:spTgt spid="1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linds(horizont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ChangeArrowheads="1"/>
          </p:cNvSpPr>
          <p:nvPr/>
        </p:nvSpPr>
        <p:spPr bwMode="auto">
          <a:xfrm>
            <a:off x="1587500" y="184150"/>
            <a:ext cx="6646863" cy="492125"/>
          </a:xfrm>
          <a:prstGeom prst="rect">
            <a:avLst/>
          </a:prstGeom>
          <a:noFill/>
          <a:ln w="9525">
            <a:noFill/>
            <a:miter lim="800000"/>
            <a:headEnd/>
            <a:tailEnd/>
          </a:ln>
        </p:spPr>
        <p:txBody>
          <a:bodyPr wrap="none" lIns="0" tIns="0" rIns="0" bIns="0">
            <a:spAutoFit/>
          </a:bodyPr>
          <a:lstStyle/>
          <a:p>
            <a:pPr eaLnBrk="1" hangingPunct="1">
              <a:defRPr/>
            </a:pPr>
            <a:r>
              <a:rPr lang="en-US" altLang="ja-JP" sz="3200" dirty="0">
                <a:solidFill>
                  <a:srgbClr val="FFFF00"/>
                </a:solidFill>
                <a:effectLst>
                  <a:outerShdw blurRad="38100" dist="38100" dir="2700000" algn="tl">
                    <a:srgbClr val="000000"/>
                  </a:outerShdw>
                </a:effectLst>
                <a:ea typeface="平成角ゴシック" charset="-128"/>
              </a:rPr>
              <a:t>Calculation of HOMA-IR (example)</a:t>
            </a:r>
            <a:endParaRPr lang="ja-JP" altLang="en-US" sz="3200" dirty="0">
              <a:solidFill>
                <a:srgbClr val="FFFF00"/>
              </a:solidFill>
              <a:effectLst>
                <a:outerShdw blurRad="38100" dist="38100" dir="2700000" algn="tl">
                  <a:srgbClr val="000000"/>
                </a:outerShdw>
              </a:effectLst>
              <a:ea typeface="Osaka" charset="-128"/>
            </a:endParaRPr>
          </a:p>
        </p:txBody>
      </p:sp>
      <p:sp>
        <p:nvSpPr>
          <p:cNvPr id="964632" name="Rectangle 24"/>
          <p:cNvSpPr>
            <a:spLocks noChangeArrowheads="1"/>
          </p:cNvSpPr>
          <p:nvPr/>
        </p:nvSpPr>
        <p:spPr bwMode="auto">
          <a:xfrm>
            <a:off x="539750" y="1633538"/>
            <a:ext cx="4762500" cy="307975"/>
          </a:xfrm>
          <a:prstGeom prst="rect">
            <a:avLst/>
          </a:prstGeom>
          <a:noFill/>
          <a:ln w="9525">
            <a:noFill/>
            <a:miter lim="800000"/>
            <a:headEnd/>
            <a:tailEnd/>
          </a:ln>
        </p:spPr>
        <p:txBody>
          <a:bodyPr lIns="0" tIns="0" rIns="0" bIns="0">
            <a:spAutoFit/>
          </a:bodyPr>
          <a:lstStyle/>
          <a:p>
            <a:pPr eaLnBrk="1" hangingPunct="1">
              <a:defRPr/>
            </a:pPr>
            <a:r>
              <a:rPr lang="en-US" altLang="ja-JP" sz="2000" dirty="0">
                <a:solidFill>
                  <a:srgbClr val="FFFF00"/>
                </a:solidFill>
                <a:effectLst>
                  <a:outerShdw blurRad="38100" dist="38100" dir="2700000" algn="tl">
                    <a:srgbClr val="000000"/>
                  </a:outerShdw>
                </a:effectLst>
              </a:rPr>
              <a:t>fIRI=8 </a:t>
            </a:r>
            <a:r>
              <a:rPr lang="en-US" altLang="ja-JP" dirty="0">
                <a:solidFill>
                  <a:srgbClr val="FFFF00"/>
                </a:solidFill>
                <a:effectLst>
                  <a:outerShdw blurRad="38100" dist="38100" dir="2700000" algn="tl">
                    <a:srgbClr val="000000"/>
                  </a:outerShdw>
                </a:effectLst>
              </a:rPr>
              <a:t>[</a:t>
            </a:r>
            <a:r>
              <a:rPr lang="en-US" altLang="ja-JP" dirty="0">
                <a:solidFill>
                  <a:srgbClr val="FFFF00"/>
                </a:solidFill>
                <a:effectLst>
                  <a:outerShdw blurRad="38100" dist="38100" dir="2700000" algn="tl">
                    <a:srgbClr val="000000"/>
                  </a:outerShdw>
                </a:effectLst>
                <a:latin typeface="Symbol" pitchFamily="18" charset="2"/>
              </a:rPr>
              <a:t>m</a:t>
            </a:r>
            <a:r>
              <a:rPr lang="en-US" altLang="ja-JP" dirty="0">
                <a:solidFill>
                  <a:srgbClr val="FFFF00"/>
                </a:solidFill>
                <a:effectLst>
                  <a:outerShdw blurRad="38100" dist="38100" dir="2700000" algn="tl">
                    <a:srgbClr val="000000"/>
                  </a:outerShdw>
                </a:effectLst>
              </a:rPr>
              <a:t>U/ml]</a:t>
            </a:r>
            <a:r>
              <a:rPr lang="en-US" altLang="ja-JP" sz="2000" dirty="0">
                <a:solidFill>
                  <a:srgbClr val="FFFF00"/>
                </a:solidFill>
                <a:effectLst>
                  <a:outerShdw blurRad="38100" dist="38100" dir="2700000" algn="tl">
                    <a:srgbClr val="000000"/>
                  </a:outerShdw>
                </a:effectLst>
              </a:rPr>
              <a:t> , fPG=6 </a:t>
            </a:r>
            <a:r>
              <a:rPr lang="en-US" altLang="ja-JP" dirty="0">
                <a:solidFill>
                  <a:srgbClr val="FFFF00"/>
                </a:solidFill>
                <a:effectLst>
                  <a:outerShdw blurRad="38100" dist="38100" dir="2700000" algn="tl">
                    <a:srgbClr val="000000"/>
                  </a:outerShdw>
                </a:effectLst>
              </a:rPr>
              <a:t>[mmol/L]</a:t>
            </a:r>
          </a:p>
        </p:txBody>
      </p:sp>
      <p:sp>
        <p:nvSpPr>
          <p:cNvPr id="391172" name="Rectangle 25"/>
          <p:cNvSpPr>
            <a:spLocks noChangeArrowheads="1"/>
          </p:cNvSpPr>
          <p:nvPr/>
        </p:nvSpPr>
        <p:spPr bwMode="auto">
          <a:xfrm>
            <a:off x="6326188" y="17430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rp</a:t>
            </a:r>
            <a:endParaRPr lang="en-US" altLang="ja-JP" sz="2400">
              <a:solidFill>
                <a:srgbClr val="000000"/>
              </a:solidFill>
              <a:ea typeface="Osaka"/>
              <a:cs typeface="Osaka"/>
            </a:endParaRPr>
          </a:p>
        </p:txBody>
      </p:sp>
      <p:sp>
        <p:nvSpPr>
          <p:cNvPr id="391173" name="Rectangle 26"/>
          <p:cNvSpPr>
            <a:spLocks noChangeArrowheads="1"/>
          </p:cNvSpPr>
          <p:nvPr/>
        </p:nvSpPr>
        <p:spPr bwMode="auto">
          <a:xfrm>
            <a:off x="6303963" y="17176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rp</a:t>
            </a:r>
            <a:endParaRPr lang="en-US" altLang="ja-JP" sz="2400">
              <a:solidFill>
                <a:srgbClr val="000000"/>
              </a:solidFill>
              <a:ea typeface="Osaka"/>
              <a:cs typeface="Osaka"/>
            </a:endParaRPr>
          </a:p>
        </p:txBody>
      </p:sp>
      <p:sp>
        <p:nvSpPr>
          <p:cNvPr id="391174" name="Line 27"/>
          <p:cNvSpPr>
            <a:spLocks noChangeShapeType="1"/>
          </p:cNvSpPr>
          <p:nvPr/>
        </p:nvSpPr>
        <p:spPr bwMode="auto">
          <a:xfrm>
            <a:off x="6167438" y="1411288"/>
            <a:ext cx="68897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75" name="Freeform 28"/>
          <p:cNvSpPr>
            <a:spLocks/>
          </p:cNvSpPr>
          <p:nvPr/>
        </p:nvSpPr>
        <p:spPr bwMode="auto">
          <a:xfrm>
            <a:off x="889000" y="825500"/>
            <a:ext cx="80963" cy="585788"/>
          </a:xfrm>
          <a:custGeom>
            <a:avLst/>
            <a:gdLst>
              <a:gd name="T0" fmla="*/ 2147483646 w 57"/>
              <a:gd name="T1" fmla="*/ 0 h 369"/>
              <a:gd name="T2" fmla="*/ 0 w 57"/>
              <a:gd name="T3" fmla="*/ 2147483646 h 369"/>
              <a:gd name="T4" fmla="*/ 0 w 57"/>
              <a:gd name="T5" fmla="*/ 2147483646 h 369"/>
              <a:gd name="T6" fmla="*/ 2147483646 w 57"/>
              <a:gd name="T7" fmla="*/ 2147483646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176" name="Freeform 29"/>
          <p:cNvSpPr>
            <a:spLocks/>
          </p:cNvSpPr>
          <p:nvPr/>
        </p:nvSpPr>
        <p:spPr bwMode="auto">
          <a:xfrm>
            <a:off x="4562475" y="839788"/>
            <a:ext cx="79375" cy="582612"/>
          </a:xfrm>
          <a:custGeom>
            <a:avLst/>
            <a:gdLst>
              <a:gd name="T0" fmla="*/ 0 w 57"/>
              <a:gd name="T1" fmla="*/ 0 h 367"/>
              <a:gd name="T2" fmla="*/ 2147483646 w 57"/>
              <a:gd name="T3" fmla="*/ 2147483646 h 367"/>
              <a:gd name="T4" fmla="*/ 2147483646 w 57"/>
              <a:gd name="T5" fmla="*/ 2147483646 h 367"/>
              <a:gd name="T6" fmla="*/ 0 w 57"/>
              <a:gd name="T7" fmla="*/ 2147483646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177" name="Rectangle 30"/>
          <p:cNvSpPr>
            <a:spLocks noChangeArrowheads="1"/>
          </p:cNvSpPr>
          <p:nvPr/>
        </p:nvSpPr>
        <p:spPr bwMode="auto">
          <a:xfrm>
            <a:off x="2584450" y="11445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rl</a:t>
            </a:r>
            <a:endParaRPr lang="en-US" altLang="ja-JP" sz="2400">
              <a:solidFill>
                <a:srgbClr val="000000"/>
              </a:solidFill>
              <a:ea typeface="Osaka"/>
              <a:cs typeface="Osaka"/>
            </a:endParaRPr>
          </a:p>
        </p:txBody>
      </p:sp>
      <p:sp>
        <p:nvSpPr>
          <p:cNvPr id="391178" name="Rectangle 31"/>
          <p:cNvSpPr>
            <a:spLocks noChangeArrowheads="1"/>
          </p:cNvSpPr>
          <p:nvPr/>
        </p:nvSpPr>
        <p:spPr bwMode="auto">
          <a:xfrm>
            <a:off x="2562225" y="11191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rl</a:t>
            </a:r>
            <a:endParaRPr lang="en-US" altLang="ja-JP" sz="2400">
              <a:solidFill>
                <a:srgbClr val="000000"/>
              </a:solidFill>
              <a:ea typeface="Osaka"/>
              <a:cs typeface="Osaka"/>
            </a:endParaRPr>
          </a:p>
        </p:txBody>
      </p:sp>
      <p:sp>
        <p:nvSpPr>
          <p:cNvPr id="391179" name="Line 32"/>
          <p:cNvSpPr>
            <a:spLocks noChangeShapeType="1"/>
          </p:cNvSpPr>
          <p:nvPr/>
        </p:nvSpPr>
        <p:spPr bwMode="auto">
          <a:xfrm>
            <a:off x="2427288" y="1106488"/>
            <a:ext cx="461962"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80" name="Rectangle 33"/>
          <p:cNvSpPr>
            <a:spLocks noChangeArrowheads="1"/>
          </p:cNvSpPr>
          <p:nvPr/>
        </p:nvSpPr>
        <p:spPr bwMode="auto">
          <a:xfrm>
            <a:off x="2482850" y="8143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fIRI</a:t>
            </a:r>
            <a:endParaRPr lang="en-US" altLang="ja-JP" sz="2400">
              <a:solidFill>
                <a:srgbClr val="000000"/>
              </a:solidFill>
              <a:ea typeface="Osaka"/>
              <a:cs typeface="Osaka"/>
            </a:endParaRPr>
          </a:p>
        </p:txBody>
      </p:sp>
      <p:sp>
        <p:nvSpPr>
          <p:cNvPr id="391181" name="Rectangle 34"/>
          <p:cNvSpPr>
            <a:spLocks noChangeArrowheads="1"/>
          </p:cNvSpPr>
          <p:nvPr/>
        </p:nvSpPr>
        <p:spPr bwMode="auto">
          <a:xfrm>
            <a:off x="2460625" y="7889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fIRI</a:t>
            </a:r>
            <a:endParaRPr lang="en-US" altLang="ja-JP" sz="2400">
              <a:solidFill>
                <a:srgbClr val="000000"/>
              </a:solidFill>
              <a:ea typeface="Osaka"/>
              <a:cs typeface="Osaka"/>
            </a:endParaRPr>
          </a:p>
        </p:txBody>
      </p:sp>
      <p:sp>
        <p:nvSpPr>
          <p:cNvPr id="391182" name="Rectangle 35"/>
          <p:cNvSpPr>
            <a:spLocks noChangeArrowheads="1"/>
          </p:cNvSpPr>
          <p:nvPr/>
        </p:nvSpPr>
        <p:spPr bwMode="auto">
          <a:xfrm>
            <a:off x="4913313" y="12604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183" name="Rectangle 36"/>
          <p:cNvSpPr>
            <a:spLocks noChangeArrowheads="1"/>
          </p:cNvSpPr>
          <p:nvPr/>
        </p:nvSpPr>
        <p:spPr bwMode="auto">
          <a:xfrm>
            <a:off x="4889500" y="12350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184" name="Rectangle 37"/>
          <p:cNvSpPr>
            <a:spLocks noChangeArrowheads="1"/>
          </p:cNvSpPr>
          <p:nvPr/>
        </p:nvSpPr>
        <p:spPr bwMode="auto">
          <a:xfrm>
            <a:off x="5094288" y="8413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1185" name="Rectangle 38"/>
          <p:cNvSpPr>
            <a:spLocks noChangeArrowheads="1"/>
          </p:cNvSpPr>
          <p:nvPr/>
        </p:nvSpPr>
        <p:spPr bwMode="auto">
          <a:xfrm>
            <a:off x="5072063" y="8159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1186" name="Rectangle 39"/>
          <p:cNvSpPr>
            <a:spLocks noChangeArrowheads="1"/>
          </p:cNvSpPr>
          <p:nvPr/>
        </p:nvSpPr>
        <p:spPr bwMode="auto">
          <a:xfrm>
            <a:off x="5253038"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0.1</a:t>
            </a:r>
            <a:endParaRPr lang="en-US" altLang="ja-JP" sz="2400">
              <a:solidFill>
                <a:srgbClr val="000000"/>
              </a:solidFill>
              <a:ea typeface="Osaka"/>
              <a:cs typeface="Osaka"/>
            </a:endParaRPr>
          </a:p>
        </p:txBody>
      </p:sp>
      <p:sp>
        <p:nvSpPr>
          <p:cNvPr id="391187" name="Rectangle 40"/>
          <p:cNvSpPr>
            <a:spLocks noChangeArrowheads="1"/>
          </p:cNvSpPr>
          <p:nvPr/>
        </p:nvSpPr>
        <p:spPr bwMode="auto">
          <a:xfrm>
            <a:off x="5229225" y="11207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0.1</a:t>
            </a:r>
            <a:endParaRPr lang="en-US" altLang="ja-JP" sz="2400">
              <a:solidFill>
                <a:srgbClr val="000000"/>
              </a:solidFill>
              <a:ea typeface="Osaka"/>
              <a:cs typeface="Osaka"/>
            </a:endParaRPr>
          </a:p>
        </p:txBody>
      </p:sp>
      <p:sp>
        <p:nvSpPr>
          <p:cNvPr id="391188" name="Line 41"/>
          <p:cNvSpPr>
            <a:spLocks noChangeShapeType="1"/>
          </p:cNvSpPr>
          <p:nvPr/>
        </p:nvSpPr>
        <p:spPr bwMode="auto">
          <a:xfrm>
            <a:off x="5195888" y="1384300"/>
            <a:ext cx="417512"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89" name="Rectangle 42"/>
          <p:cNvSpPr>
            <a:spLocks noChangeArrowheads="1"/>
          </p:cNvSpPr>
          <p:nvPr/>
        </p:nvSpPr>
        <p:spPr bwMode="auto">
          <a:xfrm>
            <a:off x="5253038" y="14509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1190" name="Rectangle 43"/>
          <p:cNvSpPr>
            <a:spLocks noChangeArrowheads="1"/>
          </p:cNvSpPr>
          <p:nvPr/>
        </p:nvSpPr>
        <p:spPr bwMode="auto">
          <a:xfrm>
            <a:off x="5229225" y="14255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1191" name="Line 44"/>
          <p:cNvSpPr>
            <a:spLocks noChangeShapeType="1"/>
          </p:cNvSpPr>
          <p:nvPr/>
        </p:nvSpPr>
        <p:spPr bwMode="auto">
          <a:xfrm>
            <a:off x="4902200" y="1093788"/>
            <a:ext cx="7683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92" name="Line 45"/>
          <p:cNvSpPr>
            <a:spLocks noChangeShapeType="1"/>
          </p:cNvSpPr>
          <p:nvPr/>
        </p:nvSpPr>
        <p:spPr bwMode="auto">
          <a:xfrm>
            <a:off x="5897563" y="1106488"/>
            <a:ext cx="10604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93" name="Rectangle 46"/>
          <p:cNvSpPr>
            <a:spLocks noChangeArrowheads="1"/>
          </p:cNvSpPr>
          <p:nvPr/>
        </p:nvSpPr>
        <p:spPr bwMode="auto">
          <a:xfrm>
            <a:off x="5862638" y="12858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194" name="Rectangle 47"/>
          <p:cNvSpPr>
            <a:spLocks noChangeArrowheads="1"/>
          </p:cNvSpPr>
          <p:nvPr/>
        </p:nvSpPr>
        <p:spPr bwMode="auto">
          <a:xfrm>
            <a:off x="5838825" y="12604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195" name="Rectangle 48"/>
          <p:cNvSpPr>
            <a:spLocks noChangeArrowheads="1"/>
          </p:cNvSpPr>
          <p:nvPr/>
        </p:nvSpPr>
        <p:spPr bwMode="auto">
          <a:xfrm>
            <a:off x="6381750" y="1158875"/>
            <a:ext cx="242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14</a:t>
            </a:r>
            <a:endParaRPr lang="en-US" altLang="ja-JP" sz="2400">
              <a:solidFill>
                <a:srgbClr val="000000"/>
              </a:solidFill>
              <a:ea typeface="Osaka"/>
              <a:cs typeface="Osaka"/>
            </a:endParaRPr>
          </a:p>
        </p:txBody>
      </p:sp>
      <p:sp>
        <p:nvSpPr>
          <p:cNvPr id="391196" name="Rectangle 49"/>
          <p:cNvSpPr>
            <a:spLocks noChangeArrowheads="1"/>
          </p:cNvSpPr>
          <p:nvPr/>
        </p:nvSpPr>
        <p:spPr bwMode="auto">
          <a:xfrm>
            <a:off x="6359525" y="1131888"/>
            <a:ext cx="24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14</a:t>
            </a:r>
            <a:endParaRPr lang="en-US" altLang="ja-JP" sz="2400">
              <a:solidFill>
                <a:srgbClr val="000000"/>
              </a:solidFill>
              <a:ea typeface="Osaka"/>
              <a:cs typeface="Osaka"/>
            </a:endParaRPr>
          </a:p>
        </p:txBody>
      </p:sp>
      <p:sp>
        <p:nvSpPr>
          <p:cNvPr id="391197" name="Rectangle 50"/>
          <p:cNvSpPr>
            <a:spLocks noChangeArrowheads="1"/>
          </p:cNvSpPr>
          <p:nvPr/>
        </p:nvSpPr>
        <p:spPr bwMode="auto">
          <a:xfrm>
            <a:off x="6246813" y="14890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fIRI</a:t>
            </a:r>
            <a:endParaRPr lang="en-US" altLang="ja-JP" sz="2400">
              <a:solidFill>
                <a:srgbClr val="000000"/>
              </a:solidFill>
              <a:ea typeface="Osaka"/>
              <a:cs typeface="Osaka"/>
            </a:endParaRPr>
          </a:p>
        </p:txBody>
      </p:sp>
      <p:sp>
        <p:nvSpPr>
          <p:cNvPr id="391198" name="Rectangle 51"/>
          <p:cNvSpPr>
            <a:spLocks noChangeArrowheads="1"/>
          </p:cNvSpPr>
          <p:nvPr/>
        </p:nvSpPr>
        <p:spPr bwMode="auto">
          <a:xfrm>
            <a:off x="6224588" y="14636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fIRI</a:t>
            </a:r>
            <a:endParaRPr lang="en-US" altLang="ja-JP" sz="2400">
              <a:solidFill>
                <a:srgbClr val="000000"/>
              </a:solidFill>
              <a:ea typeface="Osaka"/>
              <a:cs typeface="Osaka"/>
            </a:endParaRPr>
          </a:p>
        </p:txBody>
      </p:sp>
      <p:sp>
        <p:nvSpPr>
          <p:cNvPr id="391199" name="Line 52"/>
          <p:cNvSpPr>
            <a:spLocks noChangeShapeType="1"/>
          </p:cNvSpPr>
          <p:nvPr/>
        </p:nvSpPr>
        <p:spPr bwMode="auto">
          <a:xfrm>
            <a:off x="6191250" y="1741488"/>
            <a:ext cx="42862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00" name="Rectangle 53"/>
          <p:cNvSpPr>
            <a:spLocks noChangeArrowheads="1"/>
          </p:cNvSpPr>
          <p:nvPr/>
        </p:nvSpPr>
        <p:spPr bwMode="auto">
          <a:xfrm>
            <a:off x="6721475" y="16287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+2</a:t>
            </a:r>
            <a:endParaRPr lang="en-US" altLang="ja-JP" sz="2400">
              <a:solidFill>
                <a:srgbClr val="000000"/>
              </a:solidFill>
              <a:ea typeface="Osaka"/>
              <a:cs typeface="Osaka"/>
            </a:endParaRPr>
          </a:p>
        </p:txBody>
      </p:sp>
      <p:sp>
        <p:nvSpPr>
          <p:cNvPr id="391201" name="Rectangle 54"/>
          <p:cNvSpPr>
            <a:spLocks noChangeArrowheads="1"/>
          </p:cNvSpPr>
          <p:nvPr/>
        </p:nvSpPr>
        <p:spPr bwMode="auto">
          <a:xfrm>
            <a:off x="6699250" y="16033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+2</a:t>
            </a:r>
            <a:endParaRPr lang="en-US" altLang="ja-JP" sz="2400">
              <a:solidFill>
                <a:srgbClr val="000000"/>
              </a:solidFill>
              <a:ea typeface="Osaka"/>
              <a:cs typeface="Osaka"/>
            </a:endParaRPr>
          </a:p>
        </p:txBody>
      </p:sp>
      <p:sp>
        <p:nvSpPr>
          <p:cNvPr id="391202" name="Rectangle 55"/>
          <p:cNvSpPr>
            <a:spLocks noChangeArrowheads="1"/>
          </p:cNvSpPr>
          <p:nvPr/>
        </p:nvSpPr>
        <p:spPr bwMode="auto">
          <a:xfrm>
            <a:off x="6292850" y="8540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1.2</a:t>
            </a:r>
            <a:endParaRPr lang="en-US" altLang="ja-JP" sz="2400">
              <a:solidFill>
                <a:srgbClr val="000000"/>
              </a:solidFill>
              <a:ea typeface="Osaka"/>
              <a:cs typeface="Osaka"/>
            </a:endParaRPr>
          </a:p>
        </p:txBody>
      </p:sp>
      <p:sp>
        <p:nvSpPr>
          <p:cNvPr id="391203" name="Rectangle 56"/>
          <p:cNvSpPr>
            <a:spLocks noChangeArrowheads="1"/>
          </p:cNvSpPr>
          <p:nvPr/>
        </p:nvSpPr>
        <p:spPr bwMode="auto">
          <a:xfrm>
            <a:off x="6269038" y="8270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1.2</a:t>
            </a:r>
            <a:endParaRPr lang="en-US" altLang="ja-JP" sz="2400">
              <a:solidFill>
                <a:srgbClr val="000000"/>
              </a:solidFill>
              <a:ea typeface="Osaka"/>
              <a:cs typeface="Osaka"/>
            </a:endParaRPr>
          </a:p>
        </p:txBody>
      </p:sp>
      <p:sp>
        <p:nvSpPr>
          <p:cNvPr id="391204" name="Rectangle 57"/>
          <p:cNvSpPr>
            <a:spLocks noChangeArrowheads="1"/>
          </p:cNvSpPr>
          <p:nvPr/>
        </p:nvSpPr>
        <p:spPr bwMode="auto">
          <a:xfrm>
            <a:off x="7377113" y="8540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205" name="Rectangle 58"/>
          <p:cNvSpPr>
            <a:spLocks noChangeArrowheads="1"/>
          </p:cNvSpPr>
          <p:nvPr/>
        </p:nvSpPr>
        <p:spPr bwMode="auto">
          <a:xfrm>
            <a:off x="7354888" y="827088"/>
            <a:ext cx="122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206" name="Rectangle 59"/>
          <p:cNvSpPr>
            <a:spLocks noChangeArrowheads="1"/>
          </p:cNvSpPr>
          <p:nvPr/>
        </p:nvSpPr>
        <p:spPr bwMode="auto">
          <a:xfrm>
            <a:off x="7297738" y="11715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1207" name="Rectangle 60"/>
          <p:cNvSpPr>
            <a:spLocks noChangeArrowheads="1"/>
          </p:cNvSpPr>
          <p:nvPr/>
        </p:nvSpPr>
        <p:spPr bwMode="auto">
          <a:xfrm>
            <a:off x="7275513"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1208" name="Line 61"/>
          <p:cNvSpPr>
            <a:spLocks noChangeShapeType="1"/>
          </p:cNvSpPr>
          <p:nvPr/>
        </p:nvSpPr>
        <p:spPr bwMode="auto">
          <a:xfrm>
            <a:off x="7262813" y="1106488"/>
            <a:ext cx="31750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09" name="Rectangle 62"/>
          <p:cNvSpPr>
            <a:spLocks noChangeArrowheads="1"/>
          </p:cNvSpPr>
          <p:nvPr/>
        </p:nvSpPr>
        <p:spPr bwMode="auto">
          <a:xfrm>
            <a:off x="7966075" y="12731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210" name="Rectangle 63"/>
          <p:cNvSpPr>
            <a:spLocks noChangeArrowheads="1"/>
          </p:cNvSpPr>
          <p:nvPr/>
        </p:nvSpPr>
        <p:spPr bwMode="auto">
          <a:xfrm>
            <a:off x="7942263" y="1246188"/>
            <a:ext cx="249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211" name="Rectangle 64"/>
          <p:cNvSpPr>
            <a:spLocks noChangeArrowheads="1"/>
          </p:cNvSpPr>
          <p:nvPr/>
        </p:nvSpPr>
        <p:spPr bwMode="auto">
          <a:xfrm>
            <a:off x="8191500" y="8540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1212" name="Rectangle 65"/>
          <p:cNvSpPr>
            <a:spLocks noChangeArrowheads="1"/>
          </p:cNvSpPr>
          <p:nvPr/>
        </p:nvSpPr>
        <p:spPr bwMode="auto">
          <a:xfrm>
            <a:off x="8169275" y="827088"/>
            <a:ext cx="122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1213" name="Rectangle 66"/>
          <p:cNvSpPr>
            <a:spLocks noChangeArrowheads="1"/>
          </p:cNvSpPr>
          <p:nvPr/>
        </p:nvSpPr>
        <p:spPr bwMode="auto">
          <a:xfrm>
            <a:off x="8439150" y="11715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6</a:t>
            </a:r>
            <a:endParaRPr lang="en-US" altLang="ja-JP" sz="2400">
              <a:solidFill>
                <a:srgbClr val="000000"/>
              </a:solidFill>
              <a:ea typeface="Osaka"/>
              <a:cs typeface="Osaka"/>
            </a:endParaRPr>
          </a:p>
        </p:txBody>
      </p:sp>
      <p:sp>
        <p:nvSpPr>
          <p:cNvPr id="391214" name="Rectangle 67"/>
          <p:cNvSpPr>
            <a:spLocks noChangeArrowheads="1"/>
          </p:cNvSpPr>
          <p:nvPr/>
        </p:nvSpPr>
        <p:spPr bwMode="auto">
          <a:xfrm>
            <a:off x="8415338" y="11461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6</a:t>
            </a:r>
            <a:endParaRPr lang="en-US" altLang="ja-JP" sz="2400">
              <a:solidFill>
                <a:srgbClr val="000000"/>
              </a:solidFill>
              <a:ea typeface="Osaka"/>
              <a:cs typeface="Osaka"/>
            </a:endParaRPr>
          </a:p>
        </p:txBody>
      </p:sp>
      <p:sp>
        <p:nvSpPr>
          <p:cNvPr id="391215" name="Line 68"/>
          <p:cNvSpPr>
            <a:spLocks noChangeShapeType="1"/>
          </p:cNvSpPr>
          <p:nvPr/>
        </p:nvSpPr>
        <p:spPr bwMode="auto">
          <a:xfrm>
            <a:off x="7997825" y="1117600"/>
            <a:ext cx="577850"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16" name="Line 69"/>
          <p:cNvSpPr>
            <a:spLocks noChangeShapeType="1"/>
          </p:cNvSpPr>
          <p:nvPr/>
        </p:nvSpPr>
        <p:spPr bwMode="auto">
          <a:xfrm>
            <a:off x="8291513" y="1411288"/>
            <a:ext cx="3619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17" name="Rectangle 70"/>
          <p:cNvSpPr>
            <a:spLocks noChangeArrowheads="1"/>
          </p:cNvSpPr>
          <p:nvPr/>
        </p:nvSpPr>
        <p:spPr bwMode="auto">
          <a:xfrm>
            <a:off x="8313738" y="15017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1218" name="Rectangle 71"/>
          <p:cNvSpPr>
            <a:spLocks noChangeArrowheads="1"/>
          </p:cNvSpPr>
          <p:nvPr/>
        </p:nvSpPr>
        <p:spPr bwMode="auto">
          <a:xfrm>
            <a:off x="8291513" y="14763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1219" name="Freeform 72"/>
          <p:cNvSpPr>
            <a:spLocks/>
          </p:cNvSpPr>
          <p:nvPr/>
        </p:nvSpPr>
        <p:spPr bwMode="auto">
          <a:xfrm>
            <a:off x="2935288" y="825500"/>
            <a:ext cx="80962" cy="534988"/>
          </a:xfrm>
          <a:custGeom>
            <a:avLst/>
            <a:gdLst>
              <a:gd name="T0" fmla="*/ 0 w 57"/>
              <a:gd name="T1" fmla="*/ 0 h 337"/>
              <a:gd name="T2" fmla="*/ 2147483646 w 57"/>
              <a:gd name="T3" fmla="*/ 2147483646 h 337"/>
              <a:gd name="T4" fmla="*/ 2147483646 w 57"/>
              <a:gd name="T5" fmla="*/ 2147483646 h 337"/>
              <a:gd name="T6" fmla="*/ 0 w 57"/>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20" name="Freeform 73"/>
          <p:cNvSpPr>
            <a:spLocks/>
          </p:cNvSpPr>
          <p:nvPr/>
        </p:nvSpPr>
        <p:spPr bwMode="auto">
          <a:xfrm>
            <a:off x="2325688" y="812800"/>
            <a:ext cx="79375" cy="533400"/>
          </a:xfrm>
          <a:custGeom>
            <a:avLst/>
            <a:gdLst>
              <a:gd name="T0" fmla="*/ 2147483646 w 56"/>
              <a:gd name="T1" fmla="*/ 0 h 336"/>
              <a:gd name="T2" fmla="*/ 0 w 56"/>
              <a:gd name="T3" fmla="*/ 2147483646 h 336"/>
              <a:gd name="T4" fmla="*/ 0 w 56"/>
              <a:gd name="T5" fmla="*/ 2147483646 h 336"/>
              <a:gd name="T6" fmla="*/ 2147483646 w 56"/>
              <a:gd name="T7" fmla="*/ 214748364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21" name="Rectangle 74"/>
          <p:cNvSpPr>
            <a:spLocks noChangeArrowheads="1"/>
          </p:cNvSpPr>
          <p:nvPr/>
        </p:nvSpPr>
        <p:spPr bwMode="auto">
          <a:xfrm>
            <a:off x="563563" y="9683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a:t>
            </a:r>
            <a:endParaRPr lang="en-US" altLang="ja-JP" sz="2400">
              <a:solidFill>
                <a:srgbClr val="000000"/>
              </a:solidFill>
              <a:ea typeface="Osaka"/>
              <a:cs typeface="Osaka"/>
            </a:endParaRPr>
          </a:p>
        </p:txBody>
      </p:sp>
      <p:sp>
        <p:nvSpPr>
          <p:cNvPr id="391222" name="Rectangle 75"/>
          <p:cNvSpPr>
            <a:spLocks noChangeArrowheads="1"/>
          </p:cNvSpPr>
          <p:nvPr/>
        </p:nvSpPr>
        <p:spPr bwMode="auto">
          <a:xfrm>
            <a:off x="539750" y="941388"/>
            <a:ext cx="249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a:t>
            </a:r>
            <a:endParaRPr lang="en-US" altLang="ja-JP" sz="2400">
              <a:solidFill>
                <a:srgbClr val="000000"/>
              </a:solidFill>
              <a:ea typeface="Osaka"/>
              <a:cs typeface="Osaka"/>
            </a:endParaRPr>
          </a:p>
        </p:txBody>
      </p:sp>
      <p:sp>
        <p:nvSpPr>
          <p:cNvPr id="391223" name="Rectangle 76"/>
          <p:cNvSpPr>
            <a:spLocks noChangeArrowheads="1"/>
          </p:cNvSpPr>
          <p:nvPr/>
        </p:nvSpPr>
        <p:spPr bwMode="auto">
          <a:xfrm>
            <a:off x="992188" y="9937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3-1.86</a:t>
            </a:r>
            <a:endParaRPr lang="en-US" altLang="ja-JP" sz="2400">
              <a:solidFill>
                <a:srgbClr val="000000"/>
              </a:solidFill>
              <a:ea typeface="Osaka"/>
              <a:cs typeface="Osaka"/>
            </a:endParaRPr>
          </a:p>
        </p:txBody>
      </p:sp>
      <p:sp>
        <p:nvSpPr>
          <p:cNvPr id="391224" name="Rectangle 77"/>
          <p:cNvSpPr>
            <a:spLocks noChangeArrowheads="1"/>
          </p:cNvSpPr>
          <p:nvPr/>
        </p:nvSpPr>
        <p:spPr bwMode="auto">
          <a:xfrm>
            <a:off x="969963" y="9683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3-1.86</a:t>
            </a:r>
            <a:endParaRPr lang="en-US" altLang="ja-JP" sz="2400">
              <a:solidFill>
                <a:srgbClr val="000000"/>
              </a:solidFill>
              <a:ea typeface="Osaka"/>
              <a:cs typeface="Osaka"/>
            </a:endParaRPr>
          </a:p>
        </p:txBody>
      </p:sp>
      <p:sp>
        <p:nvSpPr>
          <p:cNvPr id="391225" name="Rectangle 78"/>
          <p:cNvSpPr>
            <a:spLocks noChangeArrowheads="1"/>
          </p:cNvSpPr>
          <p:nvPr/>
        </p:nvSpPr>
        <p:spPr bwMode="auto">
          <a:xfrm>
            <a:off x="1554163" y="9810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26" name="Rectangle 79"/>
          <p:cNvSpPr>
            <a:spLocks noChangeArrowheads="1"/>
          </p:cNvSpPr>
          <p:nvPr/>
        </p:nvSpPr>
        <p:spPr bwMode="auto">
          <a:xfrm>
            <a:off x="1930400" y="9810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a:t>
            </a:r>
            <a:endParaRPr lang="en-US" altLang="ja-JP" sz="2400">
              <a:solidFill>
                <a:srgbClr val="000000"/>
              </a:solidFill>
              <a:ea typeface="Osaka"/>
              <a:cs typeface="Osaka"/>
            </a:endParaRPr>
          </a:p>
        </p:txBody>
      </p:sp>
      <p:sp>
        <p:nvSpPr>
          <p:cNvPr id="391227" name="Rectangle 80"/>
          <p:cNvSpPr>
            <a:spLocks noChangeArrowheads="1"/>
          </p:cNvSpPr>
          <p:nvPr/>
        </p:nvSpPr>
        <p:spPr bwMode="auto">
          <a:xfrm>
            <a:off x="1565275" y="9556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28" name="Rectangle 81"/>
          <p:cNvSpPr>
            <a:spLocks noChangeArrowheads="1"/>
          </p:cNvSpPr>
          <p:nvPr/>
        </p:nvSpPr>
        <p:spPr bwMode="auto">
          <a:xfrm>
            <a:off x="1906588" y="9556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a:t>
            </a:r>
            <a:endParaRPr lang="en-US" altLang="ja-JP" sz="2400">
              <a:solidFill>
                <a:srgbClr val="000000"/>
              </a:solidFill>
              <a:ea typeface="Osaka"/>
              <a:cs typeface="Osaka"/>
            </a:endParaRPr>
          </a:p>
        </p:txBody>
      </p:sp>
      <p:sp>
        <p:nvSpPr>
          <p:cNvPr id="391229" name="Rectangle 82"/>
          <p:cNvSpPr>
            <a:spLocks noChangeArrowheads="1"/>
          </p:cNvSpPr>
          <p:nvPr/>
        </p:nvSpPr>
        <p:spPr bwMode="auto">
          <a:xfrm>
            <a:off x="3038475" y="9937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 -1.5</a:t>
            </a:r>
            <a:endParaRPr lang="en-US" altLang="ja-JP" sz="2400">
              <a:solidFill>
                <a:srgbClr val="000000"/>
              </a:solidFill>
              <a:ea typeface="Osaka"/>
              <a:cs typeface="Osaka"/>
            </a:endParaRPr>
          </a:p>
        </p:txBody>
      </p:sp>
      <p:sp>
        <p:nvSpPr>
          <p:cNvPr id="391230" name="Rectangle 83"/>
          <p:cNvSpPr>
            <a:spLocks noChangeArrowheads="1"/>
          </p:cNvSpPr>
          <p:nvPr/>
        </p:nvSpPr>
        <p:spPr bwMode="auto">
          <a:xfrm>
            <a:off x="3494088" y="9937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31" name="Rectangle 84"/>
          <p:cNvSpPr>
            <a:spLocks noChangeArrowheads="1"/>
          </p:cNvSpPr>
          <p:nvPr/>
        </p:nvSpPr>
        <p:spPr bwMode="auto">
          <a:xfrm>
            <a:off x="3686175" y="9937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log(fPG)</a:t>
            </a:r>
            <a:endParaRPr lang="en-US" altLang="ja-JP" sz="2400">
              <a:solidFill>
                <a:srgbClr val="000000"/>
              </a:solidFill>
              <a:ea typeface="Osaka"/>
              <a:cs typeface="Osaka"/>
            </a:endParaRPr>
          </a:p>
        </p:txBody>
      </p:sp>
      <p:sp>
        <p:nvSpPr>
          <p:cNvPr id="391232" name="Rectangle 85"/>
          <p:cNvSpPr>
            <a:spLocks noChangeArrowheads="1"/>
          </p:cNvSpPr>
          <p:nvPr/>
        </p:nvSpPr>
        <p:spPr bwMode="auto">
          <a:xfrm>
            <a:off x="3016250" y="9683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-1.5</a:t>
            </a:r>
            <a:endParaRPr lang="en-US" altLang="ja-JP" sz="2400">
              <a:solidFill>
                <a:srgbClr val="000000"/>
              </a:solidFill>
              <a:ea typeface="Osaka"/>
              <a:cs typeface="Osaka"/>
            </a:endParaRPr>
          </a:p>
        </p:txBody>
      </p:sp>
      <p:sp>
        <p:nvSpPr>
          <p:cNvPr id="391233" name="Rectangle 86"/>
          <p:cNvSpPr>
            <a:spLocks noChangeArrowheads="1"/>
          </p:cNvSpPr>
          <p:nvPr/>
        </p:nvSpPr>
        <p:spPr bwMode="auto">
          <a:xfrm>
            <a:off x="3470275" y="9683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34" name="Rectangle 87"/>
          <p:cNvSpPr>
            <a:spLocks noChangeArrowheads="1"/>
          </p:cNvSpPr>
          <p:nvPr/>
        </p:nvSpPr>
        <p:spPr bwMode="auto">
          <a:xfrm>
            <a:off x="3663950" y="9683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log(fPG)</a:t>
            </a:r>
            <a:endParaRPr lang="en-US" altLang="ja-JP" sz="2400">
              <a:solidFill>
                <a:srgbClr val="000000"/>
              </a:solidFill>
              <a:ea typeface="Osaka"/>
              <a:cs typeface="Osaka"/>
            </a:endParaRPr>
          </a:p>
        </p:txBody>
      </p:sp>
      <p:sp>
        <p:nvSpPr>
          <p:cNvPr id="391235" name="Rectangle 88"/>
          <p:cNvSpPr>
            <a:spLocks noChangeArrowheads="1"/>
          </p:cNvSpPr>
          <p:nvPr/>
        </p:nvSpPr>
        <p:spPr bwMode="auto">
          <a:xfrm>
            <a:off x="47561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36" name="Rectangle 89"/>
          <p:cNvSpPr>
            <a:spLocks noChangeArrowheads="1"/>
          </p:cNvSpPr>
          <p:nvPr/>
        </p:nvSpPr>
        <p:spPr bwMode="auto">
          <a:xfrm>
            <a:off x="47323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37" name="Rectangle 90"/>
          <p:cNvSpPr>
            <a:spLocks noChangeArrowheads="1"/>
          </p:cNvSpPr>
          <p:nvPr/>
        </p:nvSpPr>
        <p:spPr bwMode="auto">
          <a:xfrm>
            <a:off x="57848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38" name="Rectangle 91"/>
          <p:cNvSpPr>
            <a:spLocks noChangeArrowheads="1"/>
          </p:cNvSpPr>
          <p:nvPr/>
        </p:nvSpPr>
        <p:spPr bwMode="auto">
          <a:xfrm>
            <a:off x="57610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39" name="Rectangle 92"/>
          <p:cNvSpPr>
            <a:spLocks noChangeArrowheads="1"/>
          </p:cNvSpPr>
          <p:nvPr/>
        </p:nvSpPr>
        <p:spPr bwMode="auto">
          <a:xfrm>
            <a:off x="7038975"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40" name="Rectangle 93"/>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1" name="Rectangle 94"/>
          <p:cNvSpPr>
            <a:spLocks noChangeArrowheads="1"/>
          </p:cNvSpPr>
          <p:nvPr/>
        </p:nvSpPr>
        <p:spPr bwMode="auto">
          <a:xfrm>
            <a:off x="70167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42" name="Rectangle 95"/>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3" name="Rectangle 96"/>
          <p:cNvSpPr>
            <a:spLocks noChangeArrowheads="1"/>
          </p:cNvSpPr>
          <p:nvPr/>
        </p:nvSpPr>
        <p:spPr bwMode="auto">
          <a:xfrm>
            <a:off x="7739063"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1244" name="Rectangle 97"/>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5" name="Rectangle 98"/>
          <p:cNvSpPr>
            <a:spLocks noChangeArrowheads="1"/>
          </p:cNvSpPr>
          <p:nvPr/>
        </p:nvSpPr>
        <p:spPr bwMode="auto">
          <a:xfrm>
            <a:off x="77152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1246" name="Rectangle 99"/>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1247" name="AutoShape 114"/>
          <p:cNvSpPr>
            <a:spLocks/>
          </p:cNvSpPr>
          <p:nvPr/>
        </p:nvSpPr>
        <p:spPr bwMode="auto">
          <a:xfrm>
            <a:off x="328613" y="679450"/>
            <a:ext cx="88900" cy="1427163"/>
          </a:xfrm>
          <a:prstGeom prst="leftBrace">
            <a:avLst>
              <a:gd name="adj1" fmla="val 133780"/>
              <a:gd name="adj2" fmla="val 50000"/>
            </a:avLst>
          </a:pr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grpSp>
        <p:nvGrpSpPr>
          <p:cNvPr id="2" name="Group 197"/>
          <p:cNvGrpSpPr>
            <a:grpSpLocks/>
          </p:cNvGrpSpPr>
          <p:nvPr/>
        </p:nvGrpSpPr>
        <p:grpSpPr bwMode="auto">
          <a:xfrm>
            <a:off x="530225" y="2101850"/>
            <a:ext cx="8093075" cy="1962150"/>
            <a:chOff x="334" y="1401"/>
            <a:chExt cx="5098" cy="1236"/>
          </a:xfrm>
        </p:grpSpPr>
        <p:sp>
          <p:nvSpPr>
            <p:cNvPr id="964723" name="Text Box 115"/>
            <p:cNvSpPr txBox="1">
              <a:spLocks noChangeArrowheads="1"/>
            </p:cNvSpPr>
            <p:nvPr/>
          </p:nvSpPr>
          <p:spPr bwMode="auto">
            <a:xfrm>
              <a:off x="524" y="1401"/>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Then,</a:t>
              </a:r>
              <a:endParaRPr lang="ja-JP" altLang="en-US" dirty="0">
                <a:solidFill>
                  <a:srgbClr val="FFFFFF"/>
                </a:solidFill>
                <a:effectLst>
                  <a:outerShdw blurRad="38100" dist="38100" dir="2700000" algn="tl">
                    <a:srgbClr val="000000"/>
                  </a:outerShdw>
                </a:effectLst>
              </a:endParaRPr>
            </a:p>
          </p:txBody>
        </p:sp>
        <p:sp>
          <p:nvSpPr>
            <p:cNvPr id="964726" name="Rectangle 118"/>
            <p:cNvSpPr>
              <a:spLocks noChangeArrowheads="1"/>
            </p:cNvSpPr>
            <p:nvPr/>
          </p:nvSpPr>
          <p:spPr bwMode="auto">
            <a:xfrm>
              <a:off x="3965" y="2472"/>
              <a:ext cx="13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rp</a:t>
              </a:r>
              <a:endParaRPr lang="en-US" altLang="ja-JP" sz="2400" dirty="0">
                <a:solidFill>
                  <a:srgbClr val="000000"/>
                </a:solidFill>
                <a:effectLst>
                  <a:outerShdw blurRad="38100" dist="38100" dir="2700000" algn="tl">
                    <a:srgbClr val="FFFFFF"/>
                  </a:outerShdw>
                </a:effectLst>
                <a:ea typeface="Osaka" charset="-128"/>
              </a:endParaRPr>
            </a:p>
          </p:txBody>
        </p:sp>
        <p:sp>
          <p:nvSpPr>
            <p:cNvPr id="391255" name="Line 119"/>
            <p:cNvSpPr>
              <a:spLocks noChangeShapeType="1"/>
            </p:cNvSpPr>
            <p:nvPr/>
          </p:nvSpPr>
          <p:spPr bwMode="auto">
            <a:xfrm>
              <a:off x="3866" y="2195"/>
              <a:ext cx="43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56" name="Freeform 120"/>
            <p:cNvSpPr>
              <a:spLocks/>
            </p:cNvSpPr>
            <p:nvPr/>
          </p:nvSpPr>
          <p:spPr bwMode="auto">
            <a:xfrm>
              <a:off x="541" y="1826"/>
              <a:ext cx="51" cy="369"/>
            </a:xfrm>
            <a:custGeom>
              <a:avLst/>
              <a:gdLst>
                <a:gd name="T0" fmla="*/ 27 w 57"/>
                <a:gd name="T1" fmla="*/ 0 h 369"/>
                <a:gd name="T2" fmla="*/ 0 w 57"/>
                <a:gd name="T3" fmla="*/ 24 h 369"/>
                <a:gd name="T4" fmla="*/ 0 w 57"/>
                <a:gd name="T5" fmla="*/ 352 h 369"/>
                <a:gd name="T6" fmla="*/ 27 w 57"/>
                <a:gd name="T7" fmla="*/ 369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57" name="Freeform 121"/>
            <p:cNvSpPr>
              <a:spLocks/>
            </p:cNvSpPr>
            <p:nvPr/>
          </p:nvSpPr>
          <p:spPr bwMode="auto">
            <a:xfrm>
              <a:off x="2855" y="1835"/>
              <a:ext cx="50" cy="367"/>
            </a:xfrm>
            <a:custGeom>
              <a:avLst/>
              <a:gdLst>
                <a:gd name="T0" fmla="*/ 0 w 57"/>
                <a:gd name="T1" fmla="*/ 0 h 367"/>
                <a:gd name="T2" fmla="*/ 23 w 57"/>
                <a:gd name="T3" fmla="*/ 24 h 367"/>
                <a:gd name="T4" fmla="*/ 23 w 57"/>
                <a:gd name="T5" fmla="*/ 352 h 367"/>
                <a:gd name="T6" fmla="*/ 0 w 57"/>
                <a:gd name="T7" fmla="*/ 367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31" name="Rectangle 123"/>
            <p:cNvSpPr>
              <a:spLocks noChangeArrowheads="1"/>
            </p:cNvSpPr>
            <p:nvPr/>
          </p:nvSpPr>
          <p:spPr bwMode="auto">
            <a:xfrm>
              <a:off x="1608" y="2056"/>
              <a:ext cx="102"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rl</a:t>
              </a:r>
              <a:endParaRPr lang="en-US" altLang="ja-JP" sz="2400" dirty="0">
                <a:solidFill>
                  <a:srgbClr val="000000"/>
                </a:solidFill>
                <a:effectLst>
                  <a:outerShdw blurRad="38100" dist="38100" dir="2700000" algn="tl">
                    <a:srgbClr val="FFFFFF"/>
                  </a:outerShdw>
                </a:effectLst>
                <a:ea typeface="Osaka" charset="-128"/>
              </a:endParaRPr>
            </a:p>
          </p:txBody>
        </p:sp>
        <p:sp>
          <p:nvSpPr>
            <p:cNvPr id="391259" name="Line 124"/>
            <p:cNvSpPr>
              <a:spLocks noChangeShapeType="1"/>
            </p:cNvSpPr>
            <p:nvPr/>
          </p:nvSpPr>
          <p:spPr bwMode="auto">
            <a:xfrm>
              <a:off x="1510" y="2003"/>
              <a:ext cx="291"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34" name="Rectangle 126"/>
            <p:cNvSpPr>
              <a:spLocks noChangeArrowheads="1"/>
            </p:cNvSpPr>
            <p:nvPr/>
          </p:nvSpPr>
          <p:spPr bwMode="auto">
            <a:xfrm>
              <a:off x="1622" y="1796"/>
              <a:ext cx="86"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6" name="Rectangle 128"/>
            <p:cNvSpPr>
              <a:spLocks noChangeArrowheads="1"/>
            </p:cNvSpPr>
            <p:nvPr/>
          </p:nvSpPr>
          <p:spPr bwMode="auto">
            <a:xfrm>
              <a:off x="3062" y="2116"/>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8" name="Rectangle 130"/>
            <p:cNvSpPr>
              <a:spLocks noChangeArrowheads="1"/>
            </p:cNvSpPr>
            <p:nvPr/>
          </p:nvSpPr>
          <p:spPr bwMode="auto">
            <a:xfrm>
              <a:off x="3189" y="1775"/>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0" name="Rectangle 132"/>
            <p:cNvSpPr>
              <a:spLocks noChangeArrowheads="1"/>
            </p:cNvSpPr>
            <p:nvPr/>
          </p:nvSpPr>
          <p:spPr bwMode="auto">
            <a:xfrm>
              <a:off x="3268" y="2012"/>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0.1</a:t>
              </a:r>
              <a:endParaRPr lang="en-US" altLang="ja-JP" sz="2400" dirty="0">
                <a:solidFill>
                  <a:srgbClr val="000000"/>
                </a:solidFill>
                <a:effectLst>
                  <a:outerShdw blurRad="38100" dist="38100" dir="2700000" algn="tl">
                    <a:srgbClr val="FFFFFF"/>
                  </a:outerShdw>
                </a:effectLst>
                <a:ea typeface="Osaka" charset="-128"/>
              </a:endParaRPr>
            </a:p>
          </p:txBody>
        </p:sp>
        <p:sp>
          <p:nvSpPr>
            <p:cNvPr id="391264" name="Line 133"/>
            <p:cNvSpPr>
              <a:spLocks noChangeShapeType="1"/>
            </p:cNvSpPr>
            <p:nvPr/>
          </p:nvSpPr>
          <p:spPr bwMode="auto">
            <a:xfrm>
              <a:off x="3254" y="2178"/>
              <a:ext cx="263"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3" name="Rectangle 135"/>
            <p:cNvSpPr>
              <a:spLocks noChangeArrowheads="1"/>
            </p:cNvSpPr>
            <p:nvPr/>
          </p:nvSpPr>
          <p:spPr bwMode="auto">
            <a:xfrm>
              <a:off x="3340" y="221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1266" name="Line 136"/>
            <p:cNvSpPr>
              <a:spLocks noChangeShapeType="1"/>
            </p:cNvSpPr>
            <p:nvPr/>
          </p:nvSpPr>
          <p:spPr bwMode="auto">
            <a:xfrm>
              <a:off x="3069" y="1995"/>
              <a:ext cx="48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67" name="Line 137"/>
            <p:cNvSpPr>
              <a:spLocks noChangeShapeType="1"/>
            </p:cNvSpPr>
            <p:nvPr/>
          </p:nvSpPr>
          <p:spPr bwMode="auto">
            <a:xfrm>
              <a:off x="3696" y="2003"/>
              <a:ext cx="66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7" name="Rectangle 139"/>
            <p:cNvSpPr>
              <a:spLocks noChangeArrowheads="1"/>
            </p:cNvSpPr>
            <p:nvPr/>
          </p:nvSpPr>
          <p:spPr bwMode="auto">
            <a:xfrm>
              <a:off x="3704" y="21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9" name="Rectangle 141"/>
            <p:cNvSpPr>
              <a:spLocks noChangeArrowheads="1"/>
            </p:cNvSpPr>
            <p:nvPr/>
          </p:nvSpPr>
          <p:spPr bwMode="auto">
            <a:xfrm>
              <a:off x="3968" y="2031"/>
              <a:ext cx="153"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1" name="Rectangle 143"/>
            <p:cNvSpPr>
              <a:spLocks noChangeArrowheads="1"/>
            </p:cNvSpPr>
            <p:nvPr/>
          </p:nvSpPr>
          <p:spPr bwMode="auto">
            <a:xfrm>
              <a:off x="3993" y="222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391271" name="Line 144"/>
            <p:cNvSpPr>
              <a:spLocks noChangeShapeType="1"/>
            </p:cNvSpPr>
            <p:nvPr/>
          </p:nvSpPr>
          <p:spPr bwMode="auto">
            <a:xfrm>
              <a:off x="3881" y="2403"/>
              <a:ext cx="27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54" name="Rectangle 146"/>
            <p:cNvSpPr>
              <a:spLocks noChangeArrowheads="1"/>
            </p:cNvSpPr>
            <p:nvPr/>
          </p:nvSpPr>
          <p:spPr bwMode="auto">
            <a:xfrm>
              <a:off x="4182" y="2329"/>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6" name="Rectangle 148"/>
            <p:cNvSpPr>
              <a:spLocks noChangeArrowheads="1"/>
            </p:cNvSpPr>
            <p:nvPr/>
          </p:nvSpPr>
          <p:spPr bwMode="auto">
            <a:xfrm>
              <a:off x="3923" y="182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8" name="Rectangle 150"/>
            <p:cNvSpPr>
              <a:spLocks noChangeArrowheads="1"/>
            </p:cNvSpPr>
            <p:nvPr/>
          </p:nvSpPr>
          <p:spPr bwMode="auto">
            <a:xfrm>
              <a:off x="4602" y="1781"/>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0" name="Rectangle 152"/>
            <p:cNvSpPr>
              <a:spLocks noChangeArrowheads="1"/>
            </p:cNvSpPr>
            <p:nvPr/>
          </p:nvSpPr>
          <p:spPr bwMode="auto">
            <a:xfrm>
              <a:off x="4583" y="206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391276" name="Line 153"/>
            <p:cNvSpPr>
              <a:spLocks noChangeShapeType="1"/>
            </p:cNvSpPr>
            <p:nvPr/>
          </p:nvSpPr>
          <p:spPr bwMode="auto">
            <a:xfrm>
              <a:off x="4556" y="2003"/>
              <a:ext cx="20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63" name="Rectangle 155"/>
            <p:cNvSpPr>
              <a:spLocks noChangeArrowheads="1"/>
            </p:cNvSpPr>
            <p:nvPr/>
          </p:nvSpPr>
          <p:spPr bwMode="auto">
            <a:xfrm>
              <a:off x="5004" y="2123"/>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5" name="Rectangle 157"/>
            <p:cNvSpPr>
              <a:spLocks noChangeArrowheads="1"/>
            </p:cNvSpPr>
            <p:nvPr/>
          </p:nvSpPr>
          <p:spPr bwMode="auto">
            <a:xfrm>
              <a:off x="5146" y="1788"/>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7" name="Rectangle 159"/>
            <p:cNvSpPr>
              <a:spLocks noChangeArrowheads="1"/>
            </p:cNvSpPr>
            <p:nvPr/>
          </p:nvSpPr>
          <p:spPr bwMode="auto">
            <a:xfrm>
              <a:off x="5288" y="2015"/>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1280" name="Line 160"/>
            <p:cNvSpPr>
              <a:spLocks noChangeShapeType="1"/>
            </p:cNvSpPr>
            <p:nvPr/>
          </p:nvSpPr>
          <p:spPr bwMode="auto">
            <a:xfrm>
              <a:off x="5019" y="2010"/>
              <a:ext cx="36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81" name="Line 161"/>
            <p:cNvSpPr>
              <a:spLocks noChangeShapeType="1"/>
            </p:cNvSpPr>
            <p:nvPr/>
          </p:nvSpPr>
          <p:spPr bwMode="auto">
            <a:xfrm>
              <a:off x="5204" y="2195"/>
              <a:ext cx="22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71" name="Rectangle 163"/>
            <p:cNvSpPr>
              <a:spLocks noChangeArrowheads="1"/>
            </p:cNvSpPr>
            <p:nvPr/>
          </p:nvSpPr>
          <p:spPr bwMode="auto">
            <a:xfrm>
              <a:off x="5281" y="2236"/>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1283" name="Freeform 164"/>
            <p:cNvSpPr>
              <a:spLocks/>
            </p:cNvSpPr>
            <p:nvPr/>
          </p:nvSpPr>
          <p:spPr bwMode="auto">
            <a:xfrm>
              <a:off x="1830" y="1826"/>
              <a:ext cx="51" cy="337"/>
            </a:xfrm>
            <a:custGeom>
              <a:avLst/>
              <a:gdLst>
                <a:gd name="T0" fmla="*/ 0 w 57"/>
                <a:gd name="T1" fmla="*/ 0 h 337"/>
                <a:gd name="T2" fmla="*/ 27 w 57"/>
                <a:gd name="T3" fmla="*/ 16 h 337"/>
                <a:gd name="T4" fmla="*/ 27 w 57"/>
                <a:gd name="T5" fmla="*/ 328 h 337"/>
                <a:gd name="T6" fmla="*/ 0 w 57"/>
                <a:gd name="T7" fmla="*/ 337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284" name="Freeform 165"/>
            <p:cNvSpPr>
              <a:spLocks/>
            </p:cNvSpPr>
            <p:nvPr/>
          </p:nvSpPr>
          <p:spPr bwMode="auto">
            <a:xfrm>
              <a:off x="1446" y="1818"/>
              <a:ext cx="50" cy="336"/>
            </a:xfrm>
            <a:custGeom>
              <a:avLst/>
              <a:gdLst>
                <a:gd name="T0" fmla="*/ 26 w 56"/>
                <a:gd name="T1" fmla="*/ 0 h 336"/>
                <a:gd name="T2" fmla="*/ 0 w 56"/>
                <a:gd name="T3" fmla="*/ 17 h 336"/>
                <a:gd name="T4" fmla="*/ 0 w 56"/>
                <a:gd name="T5" fmla="*/ 329 h 336"/>
                <a:gd name="T6" fmla="*/ 26 w 56"/>
                <a:gd name="T7" fmla="*/ 33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75" name="Rectangle 167"/>
            <p:cNvSpPr>
              <a:spLocks noChangeArrowheads="1"/>
            </p:cNvSpPr>
            <p:nvPr/>
          </p:nvSpPr>
          <p:spPr bwMode="auto">
            <a:xfrm>
              <a:off x="334" y="19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a:t>
              </a:r>
              <a:endParaRPr lang="en-US" altLang="ja-JP" sz="2400" dirty="0">
                <a:solidFill>
                  <a:srgbClr val="000000"/>
                </a:solidFill>
                <a:effectLst>
                  <a:outerShdw blurRad="38100" dist="38100" dir="2700000" algn="tl">
                    <a:srgbClr val="FFFFFF"/>
                  </a:outerShdw>
                </a:effectLst>
                <a:ea typeface="Osaka" charset="-128"/>
              </a:endParaRPr>
            </a:p>
          </p:txBody>
        </p:sp>
        <p:sp>
          <p:nvSpPr>
            <p:cNvPr id="964777" name="Rectangle 169"/>
            <p:cNvSpPr>
              <a:spLocks noChangeArrowheads="1"/>
            </p:cNvSpPr>
            <p:nvPr/>
          </p:nvSpPr>
          <p:spPr bwMode="auto">
            <a:xfrm>
              <a:off x="592" y="1929"/>
              <a:ext cx="391"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3-1.86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0" name="Rectangle 172"/>
            <p:cNvSpPr>
              <a:spLocks noChangeArrowheads="1"/>
            </p:cNvSpPr>
            <p:nvPr/>
          </p:nvSpPr>
          <p:spPr bwMode="auto">
            <a:xfrm>
              <a:off x="993" y="1922"/>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1" name="Rectangle 173"/>
            <p:cNvSpPr>
              <a:spLocks noChangeArrowheads="1"/>
            </p:cNvSpPr>
            <p:nvPr/>
          </p:nvSpPr>
          <p:spPr bwMode="auto">
            <a:xfrm>
              <a:off x="1175" y="1915"/>
              <a:ext cx="20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5" name="Rectangle 177"/>
            <p:cNvSpPr>
              <a:spLocks noChangeArrowheads="1"/>
            </p:cNvSpPr>
            <p:nvPr/>
          </p:nvSpPr>
          <p:spPr bwMode="auto">
            <a:xfrm>
              <a:off x="1908" y="1929"/>
              <a:ext cx="27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-1.5</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6" name="Rectangle 178"/>
            <p:cNvSpPr>
              <a:spLocks noChangeArrowheads="1"/>
            </p:cNvSpPr>
            <p:nvPr/>
          </p:nvSpPr>
          <p:spPr bwMode="auto">
            <a:xfrm>
              <a:off x="2213" y="1936"/>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7" name="Rectangle 179"/>
            <p:cNvSpPr>
              <a:spLocks noChangeArrowheads="1"/>
            </p:cNvSpPr>
            <p:nvPr/>
          </p:nvSpPr>
          <p:spPr bwMode="auto">
            <a:xfrm>
              <a:off x="2374" y="1935"/>
              <a:ext cx="374"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9" name="Rectangle 181"/>
            <p:cNvSpPr>
              <a:spLocks noChangeArrowheads="1"/>
            </p:cNvSpPr>
            <p:nvPr/>
          </p:nvSpPr>
          <p:spPr bwMode="auto">
            <a:xfrm>
              <a:off x="2950" y="1916"/>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1" name="Rectangle 183"/>
            <p:cNvSpPr>
              <a:spLocks noChangeArrowheads="1"/>
            </p:cNvSpPr>
            <p:nvPr/>
          </p:nvSpPr>
          <p:spPr bwMode="auto">
            <a:xfrm>
              <a:off x="3590" y="1908"/>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3" name="Rectangle 185"/>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4" name="Rectangle 186"/>
            <p:cNvSpPr>
              <a:spLocks noChangeArrowheads="1"/>
            </p:cNvSpPr>
            <p:nvPr/>
          </p:nvSpPr>
          <p:spPr bwMode="auto">
            <a:xfrm>
              <a:off x="4375" y="1923"/>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5" name="Rectangle 187"/>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7" name="Rectangle 189"/>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8" name="Rectangle 190"/>
            <p:cNvSpPr>
              <a:spLocks noChangeArrowheads="1"/>
            </p:cNvSpPr>
            <p:nvPr/>
          </p:nvSpPr>
          <p:spPr bwMode="auto">
            <a:xfrm>
              <a:off x="4808" y="1930"/>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9" name="Rectangle 191"/>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grpSp>
      <p:grpSp>
        <p:nvGrpSpPr>
          <p:cNvPr id="4" name="Group 198"/>
          <p:cNvGrpSpPr>
            <a:grpSpLocks/>
          </p:cNvGrpSpPr>
          <p:nvPr/>
        </p:nvGrpSpPr>
        <p:grpSpPr bwMode="auto">
          <a:xfrm>
            <a:off x="876300" y="3633788"/>
            <a:ext cx="7808913" cy="909637"/>
            <a:chOff x="552" y="2366"/>
            <a:chExt cx="4919" cy="573"/>
          </a:xfrm>
        </p:grpSpPr>
        <p:sp>
          <p:nvSpPr>
            <p:cNvPr id="391251" name="Rectangle 193"/>
            <p:cNvSpPr>
              <a:spLocks noChangeArrowheads="1"/>
            </p:cNvSpPr>
            <p:nvPr/>
          </p:nvSpPr>
          <p:spPr bwMode="auto">
            <a:xfrm>
              <a:off x="552" y="2697"/>
              <a:ext cx="491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500">
                  <a:solidFill>
                    <a:srgbClr val="FEFF55"/>
                  </a:solidFill>
                </a:rPr>
                <a:t>rl ?, rp ?</a:t>
              </a:r>
              <a:r>
                <a:rPr lang="ja-JP" altLang="en-US" sz="2500">
                  <a:solidFill>
                    <a:srgbClr val="FEFF55"/>
                  </a:solidFill>
                </a:rPr>
                <a:t>　</a:t>
              </a:r>
              <a:r>
                <a:rPr lang="ja-JP" altLang="en-US" sz="2100">
                  <a:solidFill>
                    <a:srgbClr val="FEFF55"/>
                  </a:solidFill>
                </a:rPr>
                <a:t>　</a:t>
              </a:r>
              <a:r>
                <a:rPr lang="en-US" altLang="ja-JP" sz="2100">
                  <a:solidFill>
                    <a:srgbClr val="FEFF55"/>
                  </a:solidFill>
                </a:rPr>
                <a:t>(when fIRI=8 </a:t>
              </a:r>
              <a:r>
                <a:rPr lang="en-US" altLang="ja-JP" sz="2100">
                  <a:solidFill>
                    <a:srgbClr val="FEFF55"/>
                  </a:solidFill>
                  <a:latin typeface="Symbol" panose="05050102010706020507" pitchFamily="18" charset="2"/>
                </a:rPr>
                <a:t>m</a:t>
              </a:r>
              <a:r>
                <a:rPr lang="en-US" altLang="ja-JP" sz="2100">
                  <a:solidFill>
                    <a:srgbClr val="FEFF55"/>
                  </a:solidFill>
                </a:rPr>
                <a:t>U/ml, fPG=108mg/dl(=6mmol/L))</a:t>
              </a:r>
              <a:endParaRPr lang="en-US" altLang="ja-JP" sz="2800">
                <a:solidFill>
                  <a:srgbClr val="000000"/>
                </a:solidFill>
              </a:endParaRPr>
            </a:p>
          </p:txBody>
        </p:sp>
        <p:sp>
          <p:nvSpPr>
            <p:cNvPr id="964803" name="Text Box 195"/>
            <p:cNvSpPr txBox="1">
              <a:spLocks noChangeArrowheads="1"/>
            </p:cNvSpPr>
            <p:nvPr/>
          </p:nvSpPr>
          <p:spPr bwMode="auto">
            <a:xfrm>
              <a:off x="576" y="2366"/>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Thus,</a:t>
              </a:r>
              <a:endParaRPr lang="ja-JP" altLang="en-US" dirty="0">
                <a:solidFill>
                  <a:srgbClr val="FFFFFF"/>
                </a:solidFill>
                <a:effectLst>
                  <a:outerShdw blurRad="38100" dist="38100" dir="2700000" algn="tl">
                    <a:srgbClr val="000000"/>
                  </a:outerShdw>
                </a:effectLst>
              </a:endParaRPr>
            </a:p>
          </p:txBody>
        </p:sp>
      </p:grpSp>
      <p:sp>
        <p:nvSpPr>
          <p:cNvPr id="391250" name="正方形/長方形 133"/>
          <p:cNvSpPr>
            <a:spLocks noChangeArrowheads="1"/>
          </p:cNvSpPr>
          <p:nvPr/>
        </p:nvSpPr>
        <p:spPr bwMode="auto">
          <a:xfrm>
            <a:off x="1050925" y="6488113"/>
            <a:ext cx="8093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200">
                <a:solidFill>
                  <a:srgbClr val="FFFFFF"/>
                </a:solidFill>
              </a:rPr>
              <a:t>M. Matsuda: index of insulin secretion and insulin resistance, Internal Medicine [Japanese] 105:39-44, 2010. </a:t>
            </a:r>
            <a:endParaRPr lang="ja-JP" altLang="en-US"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ChangeArrowheads="1"/>
          </p:cNvSpPr>
          <p:nvPr/>
        </p:nvSpPr>
        <p:spPr bwMode="auto">
          <a:xfrm>
            <a:off x="1587500" y="184150"/>
            <a:ext cx="6646863" cy="492125"/>
          </a:xfrm>
          <a:prstGeom prst="rect">
            <a:avLst/>
          </a:prstGeom>
          <a:noFill/>
          <a:ln w="9525">
            <a:noFill/>
            <a:miter lim="800000"/>
            <a:headEnd/>
            <a:tailEnd/>
          </a:ln>
        </p:spPr>
        <p:txBody>
          <a:bodyPr wrap="none" lIns="0" tIns="0" rIns="0" bIns="0">
            <a:spAutoFit/>
          </a:bodyPr>
          <a:lstStyle/>
          <a:p>
            <a:pPr eaLnBrk="1" hangingPunct="1">
              <a:defRPr/>
            </a:pPr>
            <a:r>
              <a:rPr lang="en-US" altLang="ja-JP" sz="3200" dirty="0">
                <a:solidFill>
                  <a:srgbClr val="FFFF00"/>
                </a:solidFill>
                <a:effectLst>
                  <a:outerShdw blurRad="38100" dist="38100" dir="2700000" algn="tl">
                    <a:srgbClr val="000000"/>
                  </a:outerShdw>
                </a:effectLst>
                <a:ea typeface="平成角ゴシック" charset="-128"/>
              </a:rPr>
              <a:t>Calculation of HOMA-IR (example)</a:t>
            </a:r>
            <a:endParaRPr lang="ja-JP" altLang="en-US" sz="3200" dirty="0">
              <a:solidFill>
                <a:srgbClr val="FFFF00"/>
              </a:solidFill>
              <a:effectLst>
                <a:outerShdw blurRad="38100" dist="38100" dir="2700000" algn="tl">
                  <a:srgbClr val="000000"/>
                </a:outerShdw>
              </a:effectLst>
              <a:ea typeface="Osaka" charset="-128"/>
            </a:endParaRPr>
          </a:p>
        </p:txBody>
      </p:sp>
      <p:sp>
        <p:nvSpPr>
          <p:cNvPr id="964632" name="Rectangle 24"/>
          <p:cNvSpPr>
            <a:spLocks noChangeArrowheads="1"/>
          </p:cNvSpPr>
          <p:nvPr/>
        </p:nvSpPr>
        <p:spPr bwMode="auto">
          <a:xfrm>
            <a:off x="539750" y="1633538"/>
            <a:ext cx="4953000" cy="307975"/>
          </a:xfrm>
          <a:prstGeom prst="rect">
            <a:avLst/>
          </a:prstGeom>
          <a:noFill/>
          <a:ln w="9525">
            <a:noFill/>
            <a:miter lim="800000"/>
            <a:headEnd/>
            <a:tailEnd/>
          </a:ln>
        </p:spPr>
        <p:txBody>
          <a:bodyPr lIns="0" tIns="0" rIns="0" bIns="0">
            <a:spAutoFit/>
          </a:bodyPr>
          <a:lstStyle/>
          <a:p>
            <a:pPr eaLnBrk="1" hangingPunct="1">
              <a:defRPr/>
            </a:pPr>
            <a:r>
              <a:rPr lang="en-US" altLang="ja-JP" sz="2000" dirty="0">
                <a:solidFill>
                  <a:srgbClr val="FFC000"/>
                </a:solidFill>
                <a:effectLst>
                  <a:outerShdw blurRad="38100" dist="38100" dir="2700000" algn="tl">
                    <a:srgbClr val="000000"/>
                  </a:outerShdw>
                </a:effectLst>
              </a:rPr>
              <a:t>rl=rp(=R)</a:t>
            </a:r>
            <a:r>
              <a:rPr lang="ja-JP" altLang="en-US" sz="2000" dirty="0">
                <a:solidFill>
                  <a:srgbClr val="FFFF00"/>
                </a:solidFill>
                <a:effectLst>
                  <a:outerShdw blurRad="38100" dist="38100" dir="2700000" algn="tl">
                    <a:srgbClr val="000000"/>
                  </a:outerShdw>
                </a:effectLst>
              </a:rPr>
              <a:t>，</a:t>
            </a:r>
            <a:r>
              <a:rPr lang="en-US" altLang="ja-JP" sz="2000" dirty="0">
                <a:solidFill>
                  <a:srgbClr val="FFFF00"/>
                </a:solidFill>
                <a:effectLst>
                  <a:outerShdw blurRad="38100" dist="38100" dir="2700000" algn="tl">
                    <a:srgbClr val="000000"/>
                  </a:outerShdw>
                </a:effectLst>
              </a:rPr>
              <a:t>fIRI=8 </a:t>
            </a:r>
            <a:r>
              <a:rPr lang="en-US" altLang="ja-JP" dirty="0">
                <a:solidFill>
                  <a:srgbClr val="FFFF00"/>
                </a:solidFill>
                <a:effectLst>
                  <a:outerShdw blurRad="38100" dist="38100" dir="2700000" algn="tl">
                    <a:srgbClr val="000000"/>
                  </a:outerShdw>
                </a:effectLst>
              </a:rPr>
              <a:t>[</a:t>
            </a:r>
            <a:r>
              <a:rPr lang="en-US" altLang="ja-JP" dirty="0">
                <a:solidFill>
                  <a:srgbClr val="FFFF00"/>
                </a:solidFill>
                <a:effectLst>
                  <a:outerShdw blurRad="38100" dist="38100" dir="2700000" algn="tl">
                    <a:srgbClr val="000000"/>
                  </a:outerShdw>
                </a:effectLst>
                <a:latin typeface="Symbol" pitchFamily="18" charset="2"/>
              </a:rPr>
              <a:t>m</a:t>
            </a:r>
            <a:r>
              <a:rPr lang="en-US" altLang="ja-JP" dirty="0">
                <a:solidFill>
                  <a:srgbClr val="FFFF00"/>
                </a:solidFill>
                <a:effectLst>
                  <a:outerShdw blurRad="38100" dist="38100" dir="2700000" algn="tl">
                    <a:srgbClr val="000000"/>
                  </a:outerShdw>
                </a:effectLst>
              </a:rPr>
              <a:t>U/ml]</a:t>
            </a:r>
            <a:r>
              <a:rPr lang="en-US" altLang="ja-JP" sz="2000" dirty="0">
                <a:solidFill>
                  <a:srgbClr val="FFFF00"/>
                </a:solidFill>
                <a:effectLst>
                  <a:outerShdw blurRad="38100" dist="38100" dir="2700000" algn="tl">
                    <a:srgbClr val="000000"/>
                  </a:outerShdw>
                </a:effectLst>
              </a:rPr>
              <a:t> , fPG=6 </a:t>
            </a:r>
            <a:r>
              <a:rPr lang="en-US" altLang="ja-JP" dirty="0">
                <a:solidFill>
                  <a:srgbClr val="FFFF00"/>
                </a:solidFill>
                <a:effectLst>
                  <a:outerShdw blurRad="38100" dist="38100" dir="2700000" algn="tl">
                    <a:srgbClr val="000000"/>
                  </a:outerShdw>
                </a:effectLst>
              </a:rPr>
              <a:t>[mmol/L]</a:t>
            </a:r>
          </a:p>
        </p:txBody>
      </p:sp>
      <p:sp>
        <p:nvSpPr>
          <p:cNvPr id="393220" name="Rectangle 25"/>
          <p:cNvSpPr>
            <a:spLocks noChangeArrowheads="1"/>
          </p:cNvSpPr>
          <p:nvPr/>
        </p:nvSpPr>
        <p:spPr bwMode="auto">
          <a:xfrm>
            <a:off x="6326188" y="17430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rp</a:t>
            </a:r>
            <a:endParaRPr lang="en-US" altLang="ja-JP" sz="2400">
              <a:solidFill>
                <a:srgbClr val="000000"/>
              </a:solidFill>
              <a:ea typeface="Osaka"/>
              <a:cs typeface="Osaka"/>
            </a:endParaRPr>
          </a:p>
        </p:txBody>
      </p:sp>
      <p:sp>
        <p:nvSpPr>
          <p:cNvPr id="393221" name="Rectangle 26"/>
          <p:cNvSpPr>
            <a:spLocks noChangeArrowheads="1"/>
          </p:cNvSpPr>
          <p:nvPr/>
        </p:nvSpPr>
        <p:spPr bwMode="auto">
          <a:xfrm>
            <a:off x="6303963" y="1717675"/>
            <a:ext cx="21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rp</a:t>
            </a:r>
            <a:endParaRPr lang="en-US" altLang="ja-JP" sz="2400">
              <a:solidFill>
                <a:srgbClr val="000000"/>
              </a:solidFill>
              <a:ea typeface="Osaka"/>
              <a:cs typeface="Osaka"/>
            </a:endParaRPr>
          </a:p>
        </p:txBody>
      </p:sp>
      <p:sp>
        <p:nvSpPr>
          <p:cNvPr id="393222" name="Line 27"/>
          <p:cNvSpPr>
            <a:spLocks noChangeShapeType="1"/>
          </p:cNvSpPr>
          <p:nvPr/>
        </p:nvSpPr>
        <p:spPr bwMode="auto">
          <a:xfrm>
            <a:off x="6167438" y="1411288"/>
            <a:ext cx="68897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23" name="Freeform 28"/>
          <p:cNvSpPr>
            <a:spLocks/>
          </p:cNvSpPr>
          <p:nvPr/>
        </p:nvSpPr>
        <p:spPr bwMode="auto">
          <a:xfrm>
            <a:off x="889000" y="825500"/>
            <a:ext cx="80963" cy="585788"/>
          </a:xfrm>
          <a:custGeom>
            <a:avLst/>
            <a:gdLst>
              <a:gd name="T0" fmla="*/ 2147483646 w 57"/>
              <a:gd name="T1" fmla="*/ 0 h 369"/>
              <a:gd name="T2" fmla="*/ 0 w 57"/>
              <a:gd name="T3" fmla="*/ 2147483646 h 369"/>
              <a:gd name="T4" fmla="*/ 0 w 57"/>
              <a:gd name="T5" fmla="*/ 2147483646 h 369"/>
              <a:gd name="T6" fmla="*/ 2147483646 w 57"/>
              <a:gd name="T7" fmla="*/ 2147483646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24" name="Freeform 29"/>
          <p:cNvSpPr>
            <a:spLocks/>
          </p:cNvSpPr>
          <p:nvPr/>
        </p:nvSpPr>
        <p:spPr bwMode="auto">
          <a:xfrm>
            <a:off x="4562475" y="839788"/>
            <a:ext cx="79375" cy="582612"/>
          </a:xfrm>
          <a:custGeom>
            <a:avLst/>
            <a:gdLst>
              <a:gd name="T0" fmla="*/ 0 w 57"/>
              <a:gd name="T1" fmla="*/ 0 h 367"/>
              <a:gd name="T2" fmla="*/ 2147483646 w 57"/>
              <a:gd name="T3" fmla="*/ 2147483646 h 367"/>
              <a:gd name="T4" fmla="*/ 2147483646 w 57"/>
              <a:gd name="T5" fmla="*/ 2147483646 h 367"/>
              <a:gd name="T6" fmla="*/ 0 w 57"/>
              <a:gd name="T7" fmla="*/ 2147483646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25" name="Rectangle 30"/>
          <p:cNvSpPr>
            <a:spLocks noChangeArrowheads="1"/>
          </p:cNvSpPr>
          <p:nvPr/>
        </p:nvSpPr>
        <p:spPr bwMode="auto">
          <a:xfrm>
            <a:off x="2584450" y="11445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rl</a:t>
            </a:r>
            <a:endParaRPr lang="en-US" altLang="ja-JP" sz="2400">
              <a:solidFill>
                <a:srgbClr val="000000"/>
              </a:solidFill>
              <a:ea typeface="Osaka"/>
              <a:cs typeface="Osaka"/>
            </a:endParaRPr>
          </a:p>
        </p:txBody>
      </p:sp>
      <p:sp>
        <p:nvSpPr>
          <p:cNvPr id="393226" name="Rectangle 31"/>
          <p:cNvSpPr>
            <a:spLocks noChangeArrowheads="1"/>
          </p:cNvSpPr>
          <p:nvPr/>
        </p:nvSpPr>
        <p:spPr bwMode="auto">
          <a:xfrm>
            <a:off x="2562225" y="1119188"/>
            <a:ext cx="16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rl</a:t>
            </a:r>
            <a:endParaRPr lang="en-US" altLang="ja-JP" sz="2400">
              <a:solidFill>
                <a:srgbClr val="000000"/>
              </a:solidFill>
              <a:ea typeface="Osaka"/>
              <a:cs typeface="Osaka"/>
            </a:endParaRPr>
          </a:p>
        </p:txBody>
      </p:sp>
      <p:sp>
        <p:nvSpPr>
          <p:cNvPr id="393227" name="Line 32"/>
          <p:cNvSpPr>
            <a:spLocks noChangeShapeType="1"/>
          </p:cNvSpPr>
          <p:nvPr/>
        </p:nvSpPr>
        <p:spPr bwMode="auto">
          <a:xfrm>
            <a:off x="2427288" y="1106488"/>
            <a:ext cx="461962"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28" name="Rectangle 33"/>
          <p:cNvSpPr>
            <a:spLocks noChangeArrowheads="1"/>
          </p:cNvSpPr>
          <p:nvPr/>
        </p:nvSpPr>
        <p:spPr bwMode="auto">
          <a:xfrm>
            <a:off x="2482850" y="8143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000000"/>
                </a:solidFill>
                <a:ea typeface="Osaka"/>
                <a:cs typeface="Osaka"/>
              </a:rPr>
              <a:t>fIRI</a:t>
            </a:r>
            <a:endParaRPr lang="en-US" altLang="ja-JP" sz="2400">
              <a:solidFill>
                <a:srgbClr val="000000"/>
              </a:solidFill>
              <a:ea typeface="Osaka"/>
              <a:cs typeface="Osaka"/>
            </a:endParaRPr>
          </a:p>
        </p:txBody>
      </p:sp>
      <p:sp>
        <p:nvSpPr>
          <p:cNvPr id="393229" name="Rectangle 34"/>
          <p:cNvSpPr>
            <a:spLocks noChangeArrowheads="1"/>
          </p:cNvSpPr>
          <p:nvPr/>
        </p:nvSpPr>
        <p:spPr bwMode="auto">
          <a:xfrm>
            <a:off x="2460625" y="788988"/>
            <a:ext cx="392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a:solidFill>
                  <a:srgbClr val="FEFF55"/>
                </a:solidFill>
                <a:ea typeface="Osaka"/>
                <a:cs typeface="Osaka"/>
              </a:rPr>
              <a:t>fIRI</a:t>
            </a:r>
            <a:endParaRPr lang="en-US" altLang="ja-JP" sz="2400">
              <a:solidFill>
                <a:srgbClr val="000000"/>
              </a:solidFill>
              <a:ea typeface="Osaka"/>
              <a:cs typeface="Osaka"/>
            </a:endParaRPr>
          </a:p>
        </p:txBody>
      </p:sp>
      <p:sp>
        <p:nvSpPr>
          <p:cNvPr id="393230" name="Rectangle 35"/>
          <p:cNvSpPr>
            <a:spLocks noChangeArrowheads="1"/>
          </p:cNvSpPr>
          <p:nvPr/>
        </p:nvSpPr>
        <p:spPr bwMode="auto">
          <a:xfrm>
            <a:off x="4913313" y="12604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31" name="Rectangle 36"/>
          <p:cNvSpPr>
            <a:spLocks noChangeArrowheads="1"/>
          </p:cNvSpPr>
          <p:nvPr/>
        </p:nvSpPr>
        <p:spPr bwMode="auto">
          <a:xfrm>
            <a:off x="4889500" y="12350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32" name="Rectangle 37"/>
          <p:cNvSpPr>
            <a:spLocks noChangeArrowheads="1"/>
          </p:cNvSpPr>
          <p:nvPr/>
        </p:nvSpPr>
        <p:spPr bwMode="auto">
          <a:xfrm>
            <a:off x="5094288" y="8413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3233" name="Rectangle 38"/>
          <p:cNvSpPr>
            <a:spLocks noChangeArrowheads="1"/>
          </p:cNvSpPr>
          <p:nvPr/>
        </p:nvSpPr>
        <p:spPr bwMode="auto">
          <a:xfrm>
            <a:off x="5072063" y="8159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3234" name="Rectangle 39"/>
          <p:cNvSpPr>
            <a:spLocks noChangeArrowheads="1"/>
          </p:cNvSpPr>
          <p:nvPr/>
        </p:nvSpPr>
        <p:spPr bwMode="auto">
          <a:xfrm>
            <a:off x="5253038"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0.1</a:t>
            </a:r>
            <a:endParaRPr lang="en-US" altLang="ja-JP" sz="2400">
              <a:solidFill>
                <a:srgbClr val="000000"/>
              </a:solidFill>
              <a:ea typeface="Osaka"/>
              <a:cs typeface="Osaka"/>
            </a:endParaRPr>
          </a:p>
        </p:txBody>
      </p:sp>
      <p:sp>
        <p:nvSpPr>
          <p:cNvPr id="393235" name="Rectangle 40"/>
          <p:cNvSpPr>
            <a:spLocks noChangeArrowheads="1"/>
          </p:cNvSpPr>
          <p:nvPr/>
        </p:nvSpPr>
        <p:spPr bwMode="auto">
          <a:xfrm>
            <a:off x="5229225" y="11207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0.1</a:t>
            </a:r>
            <a:endParaRPr lang="en-US" altLang="ja-JP" sz="2400">
              <a:solidFill>
                <a:srgbClr val="000000"/>
              </a:solidFill>
              <a:ea typeface="Osaka"/>
              <a:cs typeface="Osaka"/>
            </a:endParaRPr>
          </a:p>
        </p:txBody>
      </p:sp>
      <p:sp>
        <p:nvSpPr>
          <p:cNvPr id="393236" name="Line 41"/>
          <p:cNvSpPr>
            <a:spLocks noChangeShapeType="1"/>
          </p:cNvSpPr>
          <p:nvPr/>
        </p:nvSpPr>
        <p:spPr bwMode="auto">
          <a:xfrm>
            <a:off x="5195888" y="1384300"/>
            <a:ext cx="417512"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37" name="Rectangle 42"/>
          <p:cNvSpPr>
            <a:spLocks noChangeArrowheads="1"/>
          </p:cNvSpPr>
          <p:nvPr/>
        </p:nvSpPr>
        <p:spPr bwMode="auto">
          <a:xfrm>
            <a:off x="5253038" y="14509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3238" name="Rectangle 43"/>
          <p:cNvSpPr>
            <a:spLocks noChangeArrowheads="1"/>
          </p:cNvSpPr>
          <p:nvPr/>
        </p:nvSpPr>
        <p:spPr bwMode="auto">
          <a:xfrm>
            <a:off x="5229225" y="14255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3239" name="Line 44"/>
          <p:cNvSpPr>
            <a:spLocks noChangeShapeType="1"/>
          </p:cNvSpPr>
          <p:nvPr/>
        </p:nvSpPr>
        <p:spPr bwMode="auto">
          <a:xfrm>
            <a:off x="4902200" y="1093788"/>
            <a:ext cx="7683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40" name="Line 45"/>
          <p:cNvSpPr>
            <a:spLocks noChangeShapeType="1"/>
          </p:cNvSpPr>
          <p:nvPr/>
        </p:nvSpPr>
        <p:spPr bwMode="auto">
          <a:xfrm>
            <a:off x="5897563" y="1106488"/>
            <a:ext cx="10604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41" name="Rectangle 46"/>
          <p:cNvSpPr>
            <a:spLocks noChangeArrowheads="1"/>
          </p:cNvSpPr>
          <p:nvPr/>
        </p:nvSpPr>
        <p:spPr bwMode="auto">
          <a:xfrm>
            <a:off x="5862638" y="12858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42" name="Rectangle 47"/>
          <p:cNvSpPr>
            <a:spLocks noChangeArrowheads="1"/>
          </p:cNvSpPr>
          <p:nvPr/>
        </p:nvSpPr>
        <p:spPr bwMode="auto">
          <a:xfrm>
            <a:off x="5838825" y="12604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43" name="Rectangle 48"/>
          <p:cNvSpPr>
            <a:spLocks noChangeArrowheads="1"/>
          </p:cNvSpPr>
          <p:nvPr/>
        </p:nvSpPr>
        <p:spPr bwMode="auto">
          <a:xfrm>
            <a:off x="6381750" y="1158875"/>
            <a:ext cx="242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14</a:t>
            </a:r>
            <a:endParaRPr lang="en-US" altLang="ja-JP" sz="2400">
              <a:solidFill>
                <a:srgbClr val="000000"/>
              </a:solidFill>
              <a:ea typeface="Osaka"/>
              <a:cs typeface="Osaka"/>
            </a:endParaRPr>
          </a:p>
        </p:txBody>
      </p:sp>
      <p:sp>
        <p:nvSpPr>
          <p:cNvPr id="393244" name="Rectangle 49"/>
          <p:cNvSpPr>
            <a:spLocks noChangeArrowheads="1"/>
          </p:cNvSpPr>
          <p:nvPr/>
        </p:nvSpPr>
        <p:spPr bwMode="auto">
          <a:xfrm>
            <a:off x="6359525" y="1131888"/>
            <a:ext cx="24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14</a:t>
            </a:r>
            <a:endParaRPr lang="en-US" altLang="ja-JP" sz="2400">
              <a:solidFill>
                <a:srgbClr val="000000"/>
              </a:solidFill>
              <a:ea typeface="Osaka"/>
              <a:cs typeface="Osaka"/>
            </a:endParaRPr>
          </a:p>
        </p:txBody>
      </p:sp>
      <p:sp>
        <p:nvSpPr>
          <p:cNvPr id="393245" name="Rectangle 50"/>
          <p:cNvSpPr>
            <a:spLocks noChangeArrowheads="1"/>
          </p:cNvSpPr>
          <p:nvPr/>
        </p:nvSpPr>
        <p:spPr bwMode="auto">
          <a:xfrm>
            <a:off x="6246813" y="14890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fIRI</a:t>
            </a:r>
            <a:endParaRPr lang="en-US" altLang="ja-JP" sz="2400">
              <a:solidFill>
                <a:srgbClr val="000000"/>
              </a:solidFill>
              <a:ea typeface="Osaka"/>
              <a:cs typeface="Osaka"/>
            </a:endParaRPr>
          </a:p>
        </p:txBody>
      </p:sp>
      <p:sp>
        <p:nvSpPr>
          <p:cNvPr id="393246" name="Rectangle 51"/>
          <p:cNvSpPr>
            <a:spLocks noChangeArrowheads="1"/>
          </p:cNvSpPr>
          <p:nvPr/>
        </p:nvSpPr>
        <p:spPr bwMode="auto">
          <a:xfrm>
            <a:off x="6224588" y="1463675"/>
            <a:ext cx="35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fIRI</a:t>
            </a:r>
            <a:endParaRPr lang="en-US" altLang="ja-JP" sz="2400">
              <a:solidFill>
                <a:srgbClr val="000000"/>
              </a:solidFill>
              <a:ea typeface="Osaka"/>
              <a:cs typeface="Osaka"/>
            </a:endParaRPr>
          </a:p>
        </p:txBody>
      </p:sp>
      <p:sp>
        <p:nvSpPr>
          <p:cNvPr id="393247" name="Line 52"/>
          <p:cNvSpPr>
            <a:spLocks noChangeShapeType="1"/>
          </p:cNvSpPr>
          <p:nvPr/>
        </p:nvSpPr>
        <p:spPr bwMode="auto">
          <a:xfrm>
            <a:off x="6191250" y="1741488"/>
            <a:ext cx="428625"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48" name="Rectangle 53"/>
          <p:cNvSpPr>
            <a:spLocks noChangeArrowheads="1"/>
          </p:cNvSpPr>
          <p:nvPr/>
        </p:nvSpPr>
        <p:spPr bwMode="auto">
          <a:xfrm>
            <a:off x="6721475" y="16287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+2</a:t>
            </a:r>
            <a:endParaRPr lang="en-US" altLang="ja-JP" sz="2400">
              <a:solidFill>
                <a:srgbClr val="000000"/>
              </a:solidFill>
              <a:ea typeface="Osaka"/>
              <a:cs typeface="Osaka"/>
            </a:endParaRPr>
          </a:p>
        </p:txBody>
      </p:sp>
      <p:sp>
        <p:nvSpPr>
          <p:cNvPr id="393249" name="Rectangle 54"/>
          <p:cNvSpPr>
            <a:spLocks noChangeArrowheads="1"/>
          </p:cNvSpPr>
          <p:nvPr/>
        </p:nvSpPr>
        <p:spPr bwMode="auto">
          <a:xfrm>
            <a:off x="6699250" y="16033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+2</a:t>
            </a:r>
            <a:endParaRPr lang="en-US" altLang="ja-JP" sz="2400">
              <a:solidFill>
                <a:srgbClr val="000000"/>
              </a:solidFill>
              <a:ea typeface="Osaka"/>
              <a:cs typeface="Osaka"/>
            </a:endParaRPr>
          </a:p>
        </p:txBody>
      </p:sp>
      <p:sp>
        <p:nvSpPr>
          <p:cNvPr id="393250" name="Rectangle 55"/>
          <p:cNvSpPr>
            <a:spLocks noChangeArrowheads="1"/>
          </p:cNvSpPr>
          <p:nvPr/>
        </p:nvSpPr>
        <p:spPr bwMode="auto">
          <a:xfrm>
            <a:off x="6292850" y="8540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1.2</a:t>
            </a:r>
            <a:endParaRPr lang="en-US" altLang="ja-JP" sz="2400">
              <a:solidFill>
                <a:srgbClr val="000000"/>
              </a:solidFill>
              <a:ea typeface="Osaka"/>
              <a:cs typeface="Osaka"/>
            </a:endParaRPr>
          </a:p>
        </p:txBody>
      </p:sp>
      <p:sp>
        <p:nvSpPr>
          <p:cNvPr id="393251" name="Rectangle 56"/>
          <p:cNvSpPr>
            <a:spLocks noChangeArrowheads="1"/>
          </p:cNvSpPr>
          <p:nvPr/>
        </p:nvSpPr>
        <p:spPr bwMode="auto">
          <a:xfrm>
            <a:off x="6269038" y="8270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1.2</a:t>
            </a:r>
            <a:endParaRPr lang="en-US" altLang="ja-JP" sz="2400">
              <a:solidFill>
                <a:srgbClr val="000000"/>
              </a:solidFill>
              <a:ea typeface="Osaka"/>
              <a:cs typeface="Osaka"/>
            </a:endParaRPr>
          </a:p>
        </p:txBody>
      </p:sp>
      <p:sp>
        <p:nvSpPr>
          <p:cNvPr id="393252" name="Rectangle 57"/>
          <p:cNvSpPr>
            <a:spLocks noChangeArrowheads="1"/>
          </p:cNvSpPr>
          <p:nvPr/>
        </p:nvSpPr>
        <p:spPr bwMode="auto">
          <a:xfrm>
            <a:off x="7377113" y="8540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53" name="Rectangle 58"/>
          <p:cNvSpPr>
            <a:spLocks noChangeArrowheads="1"/>
          </p:cNvSpPr>
          <p:nvPr/>
        </p:nvSpPr>
        <p:spPr bwMode="auto">
          <a:xfrm>
            <a:off x="7354888" y="827088"/>
            <a:ext cx="122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54" name="Rectangle 59"/>
          <p:cNvSpPr>
            <a:spLocks noChangeArrowheads="1"/>
          </p:cNvSpPr>
          <p:nvPr/>
        </p:nvSpPr>
        <p:spPr bwMode="auto">
          <a:xfrm>
            <a:off x="7297738" y="11715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0.4</a:t>
            </a:r>
            <a:endParaRPr lang="en-US" altLang="ja-JP" sz="2400">
              <a:solidFill>
                <a:srgbClr val="000000"/>
              </a:solidFill>
              <a:ea typeface="Osaka"/>
              <a:cs typeface="Osaka"/>
            </a:endParaRPr>
          </a:p>
        </p:txBody>
      </p:sp>
      <p:sp>
        <p:nvSpPr>
          <p:cNvPr id="393255" name="Rectangle 60"/>
          <p:cNvSpPr>
            <a:spLocks noChangeArrowheads="1"/>
          </p:cNvSpPr>
          <p:nvPr/>
        </p:nvSpPr>
        <p:spPr bwMode="auto">
          <a:xfrm>
            <a:off x="7275513" y="114617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0.4</a:t>
            </a:r>
            <a:endParaRPr lang="en-US" altLang="ja-JP" sz="2400">
              <a:solidFill>
                <a:srgbClr val="000000"/>
              </a:solidFill>
              <a:ea typeface="Osaka"/>
              <a:cs typeface="Osaka"/>
            </a:endParaRPr>
          </a:p>
        </p:txBody>
      </p:sp>
      <p:sp>
        <p:nvSpPr>
          <p:cNvPr id="393256" name="Line 61"/>
          <p:cNvSpPr>
            <a:spLocks noChangeShapeType="1"/>
          </p:cNvSpPr>
          <p:nvPr/>
        </p:nvSpPr>
        <p:spPr bwMode="auto">
          <a:xfrm>
            <a:off x="7262813" y="1106488"/>
            <a:ext cx="31750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57" name="Rectangle 62"/>
          <p:cNvSpPr>
            <a:spLocks noChangeArrowheads="1"/>
          </p:cNvSpPr>
          <p:nvPr/>
        </p:nvSpPr>
        <p:spPr bwMode="auto">
          <a:xfrm>
            <a:off x="7966075" y="1273175"/>
            <a:ext cx="24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58" name="Rectangle 63"/>
          <p:cNvSpPr>
            <a:spLocks noChangeArrowheads="1"/>
          </p:cNvSpPr>
          <p:nvPr/>
        </p:nvSpPr>
        <p:spPr bwMode="auto">
          <a:xfrm>
            <a:off x="7942263" y="1246188"/>
            <a:ext cx="249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59" name="Rectangle 64"/>
          <p:cNvSpPr>
            <a:spLocks noChangeArrowheads="1"/>
          </p:cNvSpPr>
          <p:nvPr/>
        </p:nvSpPr>
        <p:spPr bwMode="auto">
          <a:xfrm>
            <a:off x="8191500" y="8540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1</a:t>
            </a:r>
            <a:endParaRPr lang="en-US" altLang="ja-JP" sz="2400">
              <a:solidFill>
                <a:srgbClr val="000000"/>
              </a:solidFill>
              <a:ea typeface="Osaka"/>
              <a:cs typeface="Osaka"/>
            </a:endParaRPr>
          </a:p>
        </p:txBody>
      </p:sp>
      <p:sp>
        <p:nvSpPr>
          <p:cNvPr id="393260" name="Rectangle 65"/>
          <p:cNvSpPr>
            <a:spLocks noChangeArrowheads="1"/>
          </p:cNvSpPr>
          <p:nvPr/>
        </p:nvSpPr>
        <p:spPr bwMode="auto">
          <a:xfrm>
            <a:off x="8169275" y="827088"/>
            <a:ext cx="122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1</a:t>
            </a:r>
            <a:endParaRPr lang="en-US" altLang="ja-JP" sz="2400">
              <a:solidFill>
                <a:srgbClr val="000000"/>
              </a:solidFill>
              <a:ea typeface="Osaka"/>
              <a:cs typeface="Osaka"/>
            </a:endParaRPr>
          </a:p>
        </p:txBody>
      </p:sp>
      <p:sp>
        <p:nvSpPr>
          <p:cNvPr id="393261" name="Rectangle 66"/>
          <p:cNvSpPr>
            <a:spLocks noChangeArrowheads="1"/>
          </p:cNvSpPr>
          <p:nvPr/>
        </p:nvSpPr>
        <p:spPr bwMode="auto">
          <a:xfrm>
            <a:off x="8439150" y="1171575"/>
            <a:ext cx="122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6</a:t>
            </a:r>
            <a:endParaRPr lang="en-US" altLang="ja-JP" sz="2400">
              <a:solidFill>
                <a:srgbClr val="000000"/>
              </a:solidFill>
              <a:ea typeface="Osaka"/>
              <a:cs typeface="Osaka"/>
            </a:endParaRPr>
          </a:p>
        </p:txBody>
      </p:sp>
      <p:sp>
        <p:nvSpPr>
          <p:cNvPr id="393262" name="Rectangle 67"/>
          <p:cNvSpPr>
            <a:spLocks noChangeArrowheads="1"/>
          </p:cNvSpPr>
          <p:nvPr/>
        </p:nvSpPr>
        <p:spPr bwMode="auto">
          <a:xfrm>
            <a:off x="8415338" y="1146175"/>
            <a:ext cx="122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6</a:t>
            </a:r>
            <a:endParaRPr lang="en-US" altLang="ja-JP" sz="2400">
              <a:solidFill>
                <a:srgbClr val="000000"/>
              </a:solidFill>
              <a:ea typeface="Osaka"/>
              <a:cs typeface="Osaka"/>
            </a:endParaRPr>
          </a:p>
        </p:txBody>
      </p:sp>
      <p:sp>
        <p:nvSpPr>
          <p:cNvPr id="393263" name="Line 68"/>
          <p:cNvSpPr>
            <a:spLocks noChangeShapeType="1"/>
          </p:cNvSpPr>
          <p:nvPr/>
        </p:nvSpPr>
        <p:spPr bwMode="auto">
          <a:xfrm>
            <a:off x="7997825" y="1117600"/>
            <a:ext cx="577850" cy="1588"/>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64" name="Line 69"/>
          <p:cNvSpPr>
            <a:spLocks noChangeShapeType="1"/>
          </p:cNvSpPr>
          <p:nvPr/>
        </p:nvSpPr>
        <p:spPr bwMode="auto">
          <a:xfrm>
            <a:off x="8291513" y="1411288"/>
            <a:ext cx="361950" cy="1587"/>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65" name="Rectangle 70"/>
          <p:cNvSpPr>
            <a:spLocks noChangeArrowheads="1"/>
          </p:cNvSpPr>
          <p:nvPr/>
        </p:nvSpPr>
        <p:spPr bwMode="auto">
          <a:xfrm>
            <a:off x="8313738" y="15017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fPG</a:t>
            </a:r>
            <a:endParaRPr lang="en-US" altLang="ja-JP" sz="2400">
              <a:solidFill>
                <a:srgbClr val="000000"/>
              </a:solidFill>
              <a:ea typeface="Osaka"/>
              <a:cs typeface="Osaka"/>
            </a:endParaRPr>
          </a:p>
        </p:txBody>
      </p:sp>
      <p:sp>
        <p:nvSpPr>
          <p:cNvPr id="393266" name="Rectangle 71"/>
          <p:cNvSpPr>
            <a:spLocks noChangeArrowheads="1"/>
          </p:cNvSpPr>
          <p:nvPr/>
        </p:nvSpPr>
        <p:spPr bwMode="auto">
          <a:xfrm>
            <a:off x="8291513" y="1476375"/>
            <a:ext cx="387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fPG</a:t>
            </a:r>
            <a:endParaRPr lang="en-US" altLang="ja-JP" sz="2400">
              <a:solidFill>
                <a:srgbClr val="000000"/>
              </a:solidFill>
              <a:ea typeface="Osaka"/>
              <a:cs typeface="Osaka"/>
            </a:endParaRPr>
          </a:p>
        </p:txBody>
      </p:sp>
      <p:sp>
        <p:nvSpPr>
          <p:cNvPr id="393267" name="Freeform 72"/>
          <p:cNvSpPr>
            <a:spLocks/>
          </p:cNvSpPr>
          <p:nvPr/>
        </p:nvSpPr>
        <p:spPr bwMode="auto">
          <a:xfrm>
            <a:off x="2935288" y="825500"/>
            <a:ext cx="80962" cy="534988"/>
          </a:xfrm>
          <a:custGeom>
            <a:avLst/>
            <a:gdLst>
              <a:gd name="T0" fmla="*/ 0 w 57"/>
              <a:gd name="T1" fmla="*/ 0 h 337"/>
              <a:gd name="T2" fmla="*/ 2147483646 w 57"/>
              <a:gd name="T3" fmla="*/ 2147483646 h 337"/>
              <a:gd name="T4" fmla="*/ 2147483646 w 57"/>
              <a:gd name="T5" fmla="*/ 2147483646 h 337"/>
              <a:gd name="T6" fmla="*/ 0 w 57"/>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68" name="Freeform 73"/>
          <p:cNvSpPr>
            <a:spLocks/>
          </p:cNvSpPr>
          <p:nvPr/>
        </p:nvSpPr>
        <p:spPr bwMode="auto">
          <a:xfrm>
            <a:off x="2325688" y="812800"/>
            <a:ext cx="79375" cy="533400"/>
          </a:xfrm>
          <a:custGeom>
            <a:avLst/>
            <a:gdLst>
              <a:gd name="T0" fmla="*/ 2147483646 w 56"/>
              <a:gd name="T1" fmla="*/ 0 h 336"/>
              <a:gd name="T2" fmla="*/ 0 w 56"/>
              <a:gd name="T3" fmla="*/ 2147483646 h 336"/>
              <a:gd name="T4" fmla="*/ 0 w 56"/>
              <a:gd name="T5" fmla="*/ 2147483646 h 336"/>
              <a:gd name="T6" fmla="*/ 2147483646 w 56"/>
              <a:gd name="T7" fmla="*/ 214748364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269" name="Rectangle 74"/>
          <p:cNvSpPr>
            <a:spLocks noChangeArrowheads="1"/>
          </p:cNvSpPr>
          <p:nvPr/>
        </p:nvSpPr>
        <p:spPr bwMode="auto">
          <a:xfrm>
            <a:off x="563563" y="968375"/>
            <a:ext cx="249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0=</a:t>
            </a:r>
            <a:endParaRPr lang="en-US" altLang="ja-JP" sz="2400">
              <a:solidFill>
                <a:srgbClr val="000000"/>
              </a:solidFill>
              <a:ea typeface="Osaka"/>
              <a:cs typeface="Osaka"/>
            </a:endParaRPr>
          </a:p>
        </p:txBody>
      </p:sp>
      <p:sp>
        <p:nvSpPr>
          <p:cNvPr id="393270" name="Rectangle 75"/>
          <p:cNvSpPr>
            <a:spLocks noChangeArrowheads="1"/>
          </p:cNvSpPr>
          <p:nvPr/>
        </p:nvSpPr>
        <p:spPr bwMode="auto">
          <a:xfrm>
            <a:off x="539750" y="941388"/>
            <a:ext cx="249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0=</a:t>
            </a:r>
            <a:endParaRPr lang="en-US" altLang="ja-JP" sz="2400">
              <a:solidFill>
                <a:srgbClr val="000000"/>
              </a:solidFill>
              <a:ea typeface="Osaka"/>
              <a:cs typeface="Osaka"/>
            </a:endParaRPr>
          </a:p>
        </p:txBody>
      </p:sp>
      <p:sp>
        <p:nvSpPr>
          <p:cNvPr id="393271" name="Rectangle 76"/>
          <p:cNvSpPr>
            <a:spLocks noChangeArrowheads="1"/>
          </p:cNvSpPr>
          <p:nvPr/>
        </p:nvSpPr>
        <p:spPr bwMode="auto">
          <a:xfrm>
            <a:off x="992188" y="9937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3-1.86</a:t>
            </a:r>
            <a:endParaRPr lang="en-US" altLang="ja-JP" sz="2400">
              <a:solidFill>
                <a:srgbClr val="000000"/>
              </a:solidFill>
              <a:ea typeface="Osaka"/>
              <a:cs typeface="Osaka"/>
            </a:endParaRPr>
          </a:p>
        </p:txBody>
      </p:sp>
      <p:sp>
        <p:nvSpPr>
          <p:cNvPr id="393272" name="Rectangle 77"/>
          <p:cNvSpPr>
            <a:spLocks noChangeArrowheads="1"/>
          </p:cNvSpPr>
          <p:nvPr/>
        </p:nvSpPr>
        <p:spPr bwMode="auto">
          <a:xfrm>
            <a:off x="969963" y="968375"/>
            <a:ext cx="620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3-1.86</a:t>
            </a:r>
            <a:endParaRPr lang="en-US" altLang="ja-JP" sz="2400">
              <a:solidFill>
                <a:srgbClr val="000000"/>
              </a:solidFill>
              <a:ea typeface="Osaka"/>
              <a:cs typeface="Osaka"/>
            </a:endParaRPr>
          </a:p>
        </p:txBody>
      </p:sp>
      <p:sp>
        <p:nvSpPr>
          <p:cNvPr id="393273" name="Rectangle 78"/>
          <p:cNvSpPr>
            <a:spLocks noChangeArrowheads="1"/>
          </p:cNvSpPr>
          <p:nvPr/>
        </p:nvSpPr>
        <p:spPr bwMode="auto">
          <a:xfrm>
            <a:off x="1554163" y="9810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74" name="Rectangle 79"/>
          <p:cNvSpPr>
            <a:spLocks noChangeArrowheads="1"/>
          </p:cNvSpPr>
          <p:nvPr/>
        </p:nvSpPr>
        <p:spPr bwMode="auto">
          <a:xfrm>
            <a:off x="1930400" y="9810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a:t>
            </a:r>
            <a:endParaRPr lang="en-US" altLang="ja-JP" sz="2400">
              <a:solidFill>
                <a:srgbClr val="000000"/>
              </a:solidFill>
              <a:ea typeface="Osaka"/>
              <a:cs typeface="Osaka"/>
            </a:endParaRPr>
          </a:p>
        </p:txBody>
      </p:sp>
      <p:sp>
        <p:nvSpPr>
          <p:cNvPr id="393275" name="Rectangle 80"/>
          <p:cNvSpPr>
            <a:spLocks noChangeArrowheads="1"/>
          </p:cNvSpPr>
          <p:nvPr/>
        </p:nvSpPr>
        <p:spPr bwMode="auto">
          <a:xfrm>
            <a:off x="1565275" y="9556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76" name="Rectangle 81"/>
          <p:cNvSpPr>
            <a:spLocks noChangeArrowheads="1"/>
          </p:cNvSpPr>
          <p:nvPr/>
        </p:nvSpPr>
        <p:spPr bwMode="auto">
          <a:xfrm>
            <a:off x="1906588" y="955675"/>
            <a:ext cx="32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a:t>
            </a:r>
            <a:endParaRPr lang="en-US" altLang="ja-JP" sz="2400">
              <a:solidFill>
                <a:srgbClr val="000000"/>
              </a:solidFill>
              <a:ea typeface="Osaka"/>
              <a:cs typeface="Osaka"/>
            </a:endParaRPr>
          </a:p>
        </p:txBody>
      </p:sp>
      <p:sp>
        <p:nvSpPr>
          <p:cNvPr id="393277" name="Rectangle 82"/>
          <p:cNvSpPr>
            <a:spLocks noChangeArrowheads="1"/>
          </p:cNvSpPr>
          <p:nvPr/>
        </p:nvSpPr>
        <p:spPr bwMode="auto">
          <a:xfrm>
            <a:off x="3038475" y="9937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 -1.5</a:t>
            </a:r>
            <a:endParaRPr lang="en-US" altLang="ja-JP" sz="2400">
              <a:solidFill>
                <a:srgbClr val="000000"/>
              </a:solidFill>
              <a:ea typeface="Osaka"/>
              <a:cs typeface="Osaka"/>
            </a:endParaRPr>
          </a:p>
        </p:txBody>
      </p:sp>
      <p:sp>
        <p:nvSpPr>
          <p:cNvPr id="393278" name="Rectangle 83"/>
          <p:cNvSpPr>
            <a:spLocks noChangeArrowheads="1"/>
          </p:cNvSpPr>
          <p:nvPr/>
        </p:nvSpPr>
        <p:spPr bwMode="auto">
          <a:xfrm>
            <a:off x="3494088" y="9937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79" name="Rectangle 84"/>
          <p:cNvSpPr>
            <a:spLocks noChangeArrowheads="1"/>
          </p:cNvSpPr>
          <p:nvPr/>
        </p:nvSpPr>
        <p:spPr bwMode="auto">
          <a:xfrm>
            <a:off x="3686175" y="9937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log(fPG)</a:t>
            </a:r>
            <a:endParaRPr lang="en-US" altLang="ja-JP" sz="2400">
              <a:solidFill>
                <a:srgbClr val="000000"/>
              </a:solidFill>
              <a:ea typeface="Osaka"/>
              <a:cs typeface="Osaka"/>
            </a:endParaRPr>
          </a:p>
        </p:txBody>
      </p:sp>
      <p:sp>
        <p:nvSpPr>
          <p:cNvPr id="393280" name="Rectangle 85"/>
          <p:cNvSpPr>
            <a:spLocks noChangeArrowheads="1"/>
          </p:cNvSpPr>
          <p:nvPr/>
        </p:nvSpPr>
        <p:spPr bwMode="auto">
          <a:xfrm>
            <a:off x="3016250" y="968375"/>
            <a:ext cx="438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-1.5</a:t>
            </a:r>
            <a:endParaRPr lang="en-US" altLang="ja-JP" sz="2400">
              <a:solidFill>
                <a:srgbClr val="000000"/>
              </a:solidFill>
              <a:ea typeface="Osaka"/>
              <a:cs typeface="Osaka"/>
            </a:endParaRPr>
          </a:p>
        </p:txBody>
      </p:sp>
      <p:sp>
        <p:nvSpPr>
          <p:cNvPr id="393281" name="Rectangle 86"/>
          <p:cNvSpPr>
            <a:spLocks noChangeArrowheads="1"/>
          </p:cNvSpPr>
          <p:nvPr/>
        </p:nvSpPr>
        <p:spPr bwMode="auto">
          <a:xfrm>
            <a:off x="3470275" y="9683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82" name="Rectangle 87"/>
          <p:cNvSpPr>
            <a:spLocks noChangeArrowheads="1"/>
          </p:cNvSpPr>
          <p:nvPr/>
        </p:nvSpPr>
        <p:spPr bwMode="auto">
          <a:xfrm>
            <a:off x="3663950" y="968375"/>
            <a:ext cx="858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log(fPG)</a:t>
            </a:r>
            <a:endParaRPr lang="en-US" altLang="ja-JP" sz="2400">
              <a:solidFill>
                <a:srgbClr val="000000"/>
              </a:solidFill>
              <a:ea typeface="Osaka"/>
              <a:cs typeface="Osaka"/>
            </a:endParaRPr>
          </a:p>
        </p:txBody>
      </p:sp>
      <p:sp>
        <p:nvSpPr>
          <p:cNvPr id="393283" name="Rectangle 88"/>
          <p:cNvSpPr>
            <a:spLocks noChangeArrowheads="1"/>
          </p:cNvSpPr>
          <p:nvPr/>
        </p:nvSpPr>
        <p:spPr bwMode="auto">
          <a:xfrm>
            <a:off x="47561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84" name="Rectangle 89"/>
          <p:cNvSpPr>
            <a:spLocks noChangeArrowheads="1"/>
          </p:cNvSpPr>
          <p:nvPr/>
        </p:nvSpPr>
        <p:spPr bwMode="auto">
          <a:xfrm>
            <a:off x="47323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85" name="Rectangle 90"/>
          <p:cNvSpPr>
            <a:spLocks noChangeArrowheads="1"/>
          </p:cNvSpPr>
          <p:nvPr/>
        </p:nvSpPr>
        <p:spPr bwMode="auto">
          <a:xfrm>
            <a:off x="5784850" y="993775"/>
            <a:ext cx="71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86" name="Rectangle 91"/>
          <p:cNvSpPr>
            <a:spLocks noChangeArrowheads="1"/>
          </p:cNvSpPr>
          <p:nvPr/>
        </p:nvSpPr>
        <p:spPr bwMode="auto">
          <a:xfrm>
            <a:off x="5761038" y="968375"/>
            <a:ext cx="71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87" name="Rectangle 92"/>
          <p:cNvSpPr>
            <a:spLocks noChangeArrowheads="1"/>
          </p:cNvSpPr>
          <p:nvPr/>
        </p:nvSpPr>
        <p:spPr bwMode="auto">
          <a:xfrm>
            <a:off x="7038975"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88" name="Rectangle 93"/>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89" name="Rectangle 94"/>
          <p:cNvSpPr>
            <a:spLocks noChangeArrowheads="1"/>
          </p:cNvSpPr>
          <p:nvPr/>
        </p:nvSpPr>
        <p:spPr bwMode="auto">
          <a:xfrm>
            <a:off x="70167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90" name="Rectangle 95"/>
          <p:cNvSpPr>
            <a:spLocks noChangeArrowheads="1"/>
          </p:cNvSpPr>
          <p:nvPr/>
        </p:nvSpPr>
        <p:spPr bwMode="auto">
          <a:xfrm>
            <a:off x="7207250"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91" name="Rectangle 96"/>
          <p:cNvSpPr>
            <a:spLocks noChangeArrowheads="1"/>
          </p:cNvSpPr>
          <p:nvPr/>
        </p:nvSpPr>
        <p:spPr bwMode="auto">
          <a:xfrm>
            <a:off x="7739063" y="1006475"/>
            <a:ext cx="21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000000"/>
                </a:solidFill>
                <a:ea typeface="Osaka"/>
                <a:cs typeface="Osaka"/>
              </a:rPr>
              <a:t>×</a:t>
            </a:r>
            <a:endParaRPr lang="en-US" altLang="ja-JP" sz="2400">
              <a:solidFill>
                <a:srgbClr val="000000"/>
              </a:solidFill>
              <a:ea typeface="Osaka"/>
              <a:cs typeface="Osaka"/>
            </a:endParaRPr>
          </a:p>
        </p:txBody>
      </p:sp>
      <p:sp>
        <p:nvSpPr>
          <p:cNvPr id="393292" name="Rectangle 97"/>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93" name="Rectangle 98"/>
          <p:cNvSpPr>
            <a:spLocks noChangeArrowheads="1"/>
          </p:cNvSpPr>
          <p:nvPr/>
        </p:nvSpPr>
        <p:spPr bwMode="auto">
          <a:xfrm>
            <a:off x="7715250" y="979488"/>
            <a:ext cx="21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a:t>
            </a:r>
            <a:endParaRPr lang="en-US" altLang="ja-JP" sz="2400">
              <a:solidFill>
                <a:srgbClr val="000000"/>
              </a:solidFill>
              <a:ea typeface="Osaka"/>
              <a:cs typeface="Osaka"/>
            </a:endParaRPr>
          </a:p>
        </p:txBody>
      </p:sp>
      <p:sp>
        <p:nvSpPr>
          <p:cNvPr id="393294" name="Rectangle 99"/>
          <p:cNvSpPr>
            <a:spLocks noChangeArrowheads="1"/>
          </p:cNvSpPr>
          <p:nvPr/>
        </p:nvSpPr>
        <p:spPr bwMode="auto">
          <a:xfrm>
            <a:off x="7907338" y="979488"/>
            <a:ext cx="6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700">
                <a:solidFill>
                  <a:srgbClr val="FEFF55"/>
                </a:solidFill>
                <a:ea typeface="Osaka"/>
                <a:cs typeface="Osaka"/>
              </a:rPr>
              <a:t> </a:t>
            </a:r>
            <a:endParaRPr lang="en-US" altLang="ja-JP" sz="2400">
              <a:solidFill>
                <a:srgbClr val="000000"/>
              </a:solidFill>
              <a:ea typeface="Osaka"/>
              <a:cs typeface="Osaka"/>
            </a:endParaRPr>
          </a:p>
        </p:txBody>
      </p:sp>
      <p:sp>
        <p:nvSpPr>
          <p:cNvPr id="393295" name="AutoShape 114"/>
          <p:cNvSpPr>
            <a:spLocks/>
          </p:cNvSpPr>
          <p:nvPr/>
        </p:nvSpPr>
        <p:spPr bwMode="auto">
          <a:xfrm>
            <a:off x="328613" y="679450"/>
            <a:ext cx="88900" cy="1427163"/>
          </a:xfrm>
          <a:prstGeom prst="leftBrace">
            <a:avLst>
              <a:gd name="adj1" fmla="val 133780"/>
              <a:gd name="adj2" fmla="val 50000"/>
            </a:avLst>
          </a:pr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grpSp>
        <p:nvGrpSpPr>
          <p:cNvPr id="2" name="Group 197"/>
          <p:cNvGrpSpPr>
            <a:grpSpLocks/>
          </p:cNvGrpSpPr>
          <p:nvPr/>
        </p:nvGrpSpPr>
        <p:grpSpPr bwMode="auto">
          <a:xfrm>
            <a:off x="530225" y="2101850"/>
            <a:ext cx="8093075" cy="1962150"/>
            <a:chOff x="334" y="1401"/>
            <a:chExt cx="5098" cy="1236"/>
          </a:xfrm>
        </p:grpSpPr>
        <p:sp>
          <p:nvSpPr>
            <p:cNvPr id="964723" name="Text Box 115"/>
            <p:cNvSpPr txBox="1">
              <a:spLocks noChangeArrowheads="1"/>
            </p:cNvSpPr>
            <p:nvPr/>
          </p:nvSpPr>
          <p:spPr bwMode="auto">
            <a:xfrm>
              <a:off x="524" y="1401"/>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Then,</a:t>
              </a:r>
              <a:endParaRPr lang="ja-JP" altLang="en-US" dirty="0">
                <a:solidFill>
                  <a:srgbClr val="FFFFFF"/>
                </a:solidFill>
                <a:effectLst>
                  <a:outerShdw blurRad="38100" dist="38100" dir="2700000" algn="tl">
                    <a:srgbClr val="000000"/>
                  </a:outerShdw>
                </a:effectLst>
              </a:endParaRPr>
            </a:p>
          </p:txBody>
        </p:sp>
        <p:sp>
          <p:nvSpPr>
            <p:cNvPr id="964726" name="Rectangle 118"/>
            <p:cNvSpPr>
              <a:spLocks noChangeArrowheads="1"/>
            </p:cNvSpPr>
            <p:nvPr/>
          </p:nvSpPr>
          <p:spPr bwMode="auto">
            <a:xfrm>
              <a:off x="3965" y="2472"/>
              <a:ext cx="99"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R</a:t>
              </a:r>
              <a:endParaRPr lang="en-US" altLang="ja-JP" sz="2400" dirty="0">
                <a:solidFill>
                  <a:srgbClr val="000000"/>
                </a:solidFill>
                <a:effectLst>
                  <a:outerShdw blurRad="38100" dist="38100" dir="2700000" algn="tl">
                    <a:srgbClr val="FFFFFF"/>
                  </a:outerShdw>
                </a:effectLst>
                <a:ea typeface="Osaka" charset="-128"/>
              </a:endParaRPr>
            </a:p>
          </p:txBody>
        </p:sp>
        <p:sp>
          <p:nvSpPr>
            <p:cNvPr id="393306" name="Line 119"/>
            <p:cNvSpPr>
              <a:spLocks noChangeShapeType="1"/>
            </p:cNvSpPr>
            <p:nvPr/>
          </p:nvSpPr>
          <p:spPr bwMode="auto">
            <a:xfrm>
              <a:off x="3866" y="2195"/>
              <a:ext cx="43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07" name="Freeform 120"/>
            <p:cNvSpPr>
              <a:spLocks/>
            </p:cNvSpPr>
            <p:nvPr/>
          </p:nvSpPr>
          <p:spPr bwMode="auto">
            <a:xfrm>
              <a:off x="541" y="1826"/>
              <a:ext cx="51" cy="369"/>
            </a:xfrm>
            <a:custGeom>
              <a:avLst/>
              <a:gdLst>
                <a:gd name="T0" fmla="*/ 27 w 57"/>
                <a:gd name="T1" fmla="*/ 0 h 369"/>
                <a:gd name="T2" fmla="*/ 0 w 57"/>
                <a:gd name="T3" fmla="*/ 24 h 369"/>
                <a:gd name="T4" fmla="*/ 0 w 57"/>
                <a:gd name="T5" fmla="*/ 352 h 369"/>
                <a:gd name="T6" fmla="*/ 27 w 57"/>
                <a:gd name="T7" fmla="*/ 369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9">
                  <a:moveTo>
                    <a:pt x="57" y="0"/>
                  </a:moveTo>
                  <a:lnTo>
                    <a:pt x="0" y="24"/>
                  </a:lnTo>
                  <a:lnTo>
                    <a:pt x="0" y="352"/>
                  </a:lnTo>
                  <a:lnTo>
                    <a:pt x="57" y="369"/>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308" name="Freeform 121"/>
            <p:cNvSpPr>
              <a:spLocks/>
            </p:cNvSpPr>
            <p:nvPr/>
          </p:nvSpPr>
          <p:spPr bwMode="auto">
            <a:xfrm>
              <a:off x="2855" y="1835"/>
              <a:ext cx="50" cy="367"/>
            </a:xfrm>
            <a:custGeom>
              <a:avLst/>
              <a:gdLst>
                <a:gd name="T0" fmla="*/ 0 w 57"/>
                <a:gd name="T1" fmla="*/ 0 h 367"/>
                <a:gd name="T2" fmla="*/ 23 w 57"/>
                <a:gd name="T3" fmla="*/ 24 h 367"/>
                <a:gd name="T4" fmla="*/ 23 w 57"/>
                <a:gd name="T5" fmla="*/ 352 h 367"/>
                <a:gd name="T6" fmla="*/ 0 w 57"/>
                <a:gd name="T7" fmla="*/ 367 h 3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67">
                  <a:moveTo>
                    <a:pt x="0" y="0"/>
                  </a:moveTo>
                  <a:lnTo>
                    <a:pt x="57" y="24"/>
                  </a:lnTo>
                  <a:lnTo>
                    <a:pt x="57" y="352"/>
                  </a:lnTo>
                  <a:lnTo>
                    <a:pt x="0" y="36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31" name="Rectangle 123"/>
            <p:cNvSpPr>
              <a:spLocks noChangeArrowheads="1"/>
            </p:cNvSpPr>
            <p:nvPr/>
          </p:nvSpPr>
          <p:spPr bwMode="auto">
            <a:xfrm>
              <a:off x="1608" y="2056"/>
              <a:ext cx="111"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R</a:t>
              </a:r>
              <a:endParaRPr lang="en-US" altLang="ja-JP" sz="2400" dirty="0">
                <a:solidFill>
                  <a:srgbClr val="000000"/>
                </a:solidFill>
                <a:effectLst>
                  <a:outerShdw blurRad="38100" dist="38100" dir="2700000" algn="tl">
                    <a:srgbClr val="FFFFFF"/>
                  </a:outerShdw>
                </a:effectLst>
                <a:ea typeface="Osaka" charset="-128"/>
              </a:endParaRPr>
            </a:p>
          </p:txBody>
        </p:sp>
        <p:sp>
          <p:nvSpPr>
            <p:cNvPr id="393310" name="Line 124"/>
            <p:cNvSpPr>
              <a:spLocks noChangeShapeType="1"/>
            </p:cNvSpPr>
            <p:nvPr/>
          </p:nvSpPr>
          <p:spPr bwMode="auto">
            <a:xfrm>
              <a:off x="1510" y="2003"/>
              <a:ext cx="291"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34" name="Rectangle 126"/>
            <p:cNvSpPr>
              <a:spLocks noChangeArrowheads="1"/>
            </p:cNvSpPr>
            <p:nvPr/>
          </p:nvSpPr>
          <p:spPr bwMode="auto">
            <a:xfrm>
              <a:off x="1622" y="1796"/>
              <a:ext cx="86" cy="184"/>
            </a:xfrm>
            <a:prstGeom prst="rect">
              <a:avLst/>
            </a:prstGeom>
            <a:noFill/>
            <a:ln w="9525">
              <a:noFill/>
              <a:miter lim="800000"/>
              <a:headEnd/>
              <a:tailEnd/>
            </a:ln>
          </p:spPr>
          <p:txBody>
            <a:bodyPr wrap="none" lIns="0" tIns="0" rIns="0" bIns="0">
              <a:spAutoFit/>
            </a:bodyPr>
            <a:lstStyle/>
            <a:p>
              <a:pPr eaLnBrk="1" hangingPunct="1">
                <a:defRPr/>
              </a:pPr>
              <a:r>
                <a:rPr lang="en-US" altLang="ja-JP" sz="19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6" name="Rectangle 128"/>
            <p:cNvSpPr>
              <a:spLocks noChangeArrowheads="1"/>
            </p:cNvSpPr>
            <p:nvPr/>
          </p:nvSpPr>
          <p:spPr bwMode="auto">
            <a:xfrm>
              <a:off x="3062" y="2116"/>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38" name="Rectangle 130"/>
            <p:cNvSpPr>
              <a:spLocks noChangeArrowheads="1"/>
            </p:cNvSpPr>
            <p:nvPr/>
          </p:nvSpPr>
          <p:spPr bwMode="auto">
            <a:xfrm>
              <a:off x="3189" y="1775"/>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0" name="Rectangle 132"/>
            <p:cNvSpPr>
              <a:spLocks noChangeArrowheads="1"/>
            </p:cNvSpPr>
            <p:nvPr/>
          </p:nvSpPr>
          <p:spPr bwMode="auto">
            <a:xfrm>
              <a:off x="3268" y="2012"/>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0.1</a:t>
              </a:r>
              <a:endParaRPr lang="en-US" altLang="ja-JP" sz="2400" dirty="0">
                <a:solidFill>
                  <a:srgbClr val="000000"/>
                </a:solidFill>
                <a:effectLst>
                  <a:outerShdw blurRad="38100" dist="38100" dir="2700000" algn="tl">
                    <a:srgbClr val="FFFFFF"/>
                  </a:outerShdw>
                </a:effectLst>
                <a:ea typeface="Osaka" charset="-128"/>
              </a:endParaRPr>
            </a:p>
          </p:txBody>
        </p:sp>
        <p:sp>
          <p:nvSpPr>
            <p:cNvPr id="393315" name="Line 133"/>
            <p:cNvSpPr>
              <a:spLocks noChangeShapeType="1"/>
            </p:cNvSpPr>
            <p:nvPr/>
          </p:nvSpPr>
          <p:spPr bwMode="auto">
            <a:xfrm>
              <a:off x="3254" y="2178"/>
              <a:ext cx="263"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3" name="Rectangle 135"/>
            <p:cNvSpPr>
              <a:spLocks noChangeArrowheads="1"/>
            </p:cNvSpPr>
            <p:nvPr/>
          </p:nvSpPr>
          <p:spPr bwMode="auto">
            <a:xfrm>
              <a:off x="3340" y="221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3317" name="Line 136"/>
            <p:cNvSpPr>
              <a:spLocks noChangeShapeType="1"/>
            </p:cNvSpPr>
            <p:nvPr/>
          </p:nvSpPr>
          <p:spPr bwMode="auto">
            <a:xfrm>
              <a:off x="3069" y="1995"/>
              <a:ext cx="48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18" name="Line 137"/>
            <p:cNvSpPr>
              <a:spLocks noChangeShapeType="1"/>
            </p:cNvSpPr>
            <p:nvPr/>
          </p:nvSpPr>
          <p:spPr bwMode="auto">
            <a:xfrm>
              <a:off x="3696" y="2003"/>
              <a:ext cx="66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47" name="Rectangle 139"/>
            <p:cNvSpPr>
              <a:spLocks noChangeArrowheads="1"/>
            </p:cNvSpPr>
            <p:nvPr/>
          </p:nvSpPr>
          <p:spPr bwMode="auto">
            <a:xfrm>
              <a:off x="3704" y="21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49" name="Rectangle 141"/>
            <p:cNvSpPr>
              <a:spLocks noChangeArrowheads="1"/>
            </p:cNvSpPr>
            <p:nvPr/>
          </p:nvSpPr>
          <p:spPr bwMode="auto">
            <a:xfrm>
              <a:off x="3968" y="2031"/>
              <a:ext cx="153"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14</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1" name="Rectangle 143"/>
            <p:cNvSpPr>
              <a:spLocks noChangeArrowheads="1"/>
            </p:cNvSpPr>
            <p:nvPr/>
          </p:nvSpPr>
          <p:spPr bwMode="auto">
            <a:xfrm>
              <a:off x="3993" y="2227"/>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8</a:t>
              </a:r>
              <a:endParaRPr lang="en-US" altLang="ja-JP" sz="2400" dirty="0">
                <a:solidFill>
                  <a:srgbClr val="000000"/>
                </a:solidFill>
                <a:effectLst>
                  <a:outerShdw blurRad="38100" dist="38100" dir="2700000" algn="tl">
                    <a:srgbClr val="FFFFFF"/>
                  </a:outerShdw>
                </a:effectLst>
                <a:ea typeface="Osaka" charset="-128"/>
              </a:endParaRPr>
            </a:p>
          </p:txBody>
        </p:sp>
        <p:sp>
          <p:nvSpPr>
            <p:cNvPr id="393322" name="Line 144"/>
            <p:cNvSpPr>
              <a:spLocks noChangeShapeType="1"/>
            </p:cNvSpPr>
            <p:nvPr/>
          </p:nvSpPr>
          <p:spPr bwMode="auto">
            <a:xfrm>
              <a:off x="3881" y="2403"/>
              <a:ext cx="27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54" name="Rectangle 146"/>
            <p:cNvSpPr>
              <a:spLocks noChangeArrowheads="1"/>
            </p:cNvSpPr>
            <p:nvPr/>
          </p:nvSpPr>
          <p:spPr bwMode="auto">
            <a:xfrm>
              <a:off x="4182" y="2329"/>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6" name="Rectangle 148"/>
            <p:cNvSpPr>
              <a:spLocks noChangeArrowheads="1"/>
            </p:cNvSpPr>
            <p:nvPr/>
          </p:nvSpPr>
          <p:spPr bwMode="auto">
            <a:xfrm>
              <a:off x="3923" y="182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1.2</a:t>
              </a:r>
              <a:endParaRPr lang="en-US" altLang="ja-JP" sz="2400" dirty="0">
                <a:solidFill>
                  <a:srgbClr val="000000"/>
                </a:solidFill>
                <a:effectLst>
                  <a:outerShdw blurRad="38100" dist="38100" dir="2700000" algn="tl">
                    <a:srgbClr val="FFFFFF"/>
                  </a:outerShdw>
                </a:effectLst>
                <a:ea typeface="Osaka" charset="-128"/>
              </a:endParaRPr>
            </a:p>
          </p:txBody>
        </p:sp>
        <p:sp>
          <p:nvSpPr>
            <p:cNvPr id="964758" name="Rectangle 150"/>
            <p:cNvSpPr>
              <a:spLocks noChangeArrowheads="1"/>
            </p:cNvSpPr>
            <p:nvPr/>
          </p:nvSpPr>
          <p:spPr bwMode="auto">
            <a:xfrm>
              <a:off x="4602" y="1781"/>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0" name="Rectangle 152"/>
            <p:cNvSpPr>
              <a:spLocks noChangeArrowheads="1"/>
            </p:cNvSpPr>
            <p:nvPr/>
          </p:nvSpPr>
          <p:spPr bwMode="auto">
            <a:xfrm>
              <a:off x="4583" y="2060"/>
              <a:ext cx="192"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0.4</a:t>
              </a:r>
              <a:endParaRPr lang="en-US" altLang="ja-JP" sz="2400" dirty="0">
                <a:solidFill>
                  <a:srgbClr val="000000"/>
                </a:solidFill>
                <a:effectLst>
                  <a:outerShdw blurRad="38100" dist="38100" dir="2700000" algn="tl">
                    <a:srgbClr val="FFFFFF"/>
                  </a:outerShdw>
                </a:effectLst>
                <a:ea typeface="Osaka" charset="-128"/>
              </a:endParaRPr>
            </a:p>
          </p:txBody>
        </p:sp>
        <p:sp>
          <p:nvSpPr>
            <p:cNvPr id="393327" name="Line 153"/>
            <p:cNvSpPr>
              <a:spLocks noChangeShapeType="1"/>
            </p:cNvSpPr>
            <p:nvPr/>
          </p:nvSpPr>
          <p:spPr bwMode="auto">
            <a:xfrm>
              <a:off x="4556" y="2003"/>
              <a:ext cx="200"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63" name="Rectangle 155"/>
            <p:cNvSpPr>
              <a:spLocks noChangeArrowheads="1"/>
            </p:cNvSpPr>
            <p:nvPr/>
          </p:nvSpPr>
          <p:spPr bwMode="auto">
            <a:xfrm>
              <a:off x="5004" y="2123"/>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5" name="Rectangle 157"/>
            <p:cNvSpPr>
              <a:spLocks noChangeArrowheads="1"/>
            </p:cNvSpPr>
            <p:nvPr/>
          </p:nvSpPr>
          <p:spPr bwMode="auto">
            <a:xfrm>
              <a:off x="5146" y="1788"/>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1</a:t>
              </a:r>
              <a:endParaRPr lang="en-US" altLang="ja-JP" sz="2400" dirty="0">
                <a:solidFill>
                  <a:srgbClr val="000000"/>
                </a:solidFill>
                <a:effectLst>
                  <a:outerShdw blurRad="38100" dist="38100" dir="2700000" algn="tl">
                    <a:srgbClr val="FFFFFF"/>
                  </a:outerShdw>
                </a:effectLst>
                <a:ea typeface="Osaka" charset="-128"/>
              </a:endParaRPr>
            </a:p>
          </p:txBody>
        </p:sp>
        <p:sp>
          <p:nvSpPr>
            <p:cNvPr id="964767" name="Rectangle 159"/>
            <p:cNvSpPr>
              <a:spLocks noChangeArrowheads="1"/>
            </p:cNvSpPr>
            <p:nvPr/>
          </p:nvSpPr>
          <p:spPr bwMode="auto">
            <a:xfrm>
              <a:off x="5288" y="2015"/>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3331" name="Line 160"/>
            <p:cNvSpPr>
              <a:spLocks noChangeShapeType="1"/>
            </p:cNvSpPr>
            <p:nvPr/>
          </p:nvSpPr>
          <p:spPr bwMode="auto">
            <a:xfrm>
              <a:off x="5019" y="2010"/>
              <a:ext cx="364"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32" name="Line 161"/>
            <p:cNvSpPr>
              <a:spLocks noChangeShapeType="1"/>
            </p:cNvSpPr>
            <p:nvPr/>
          </p:nvSpPr>
          <p:spPr bwMode="auto">
            <a:xfrm>
              <a:off x="5204" y="2195"/>
              <a:ext cx="228" cy="1"/>
            </a:xfrm>
            <a:prstGeom prst="line">
              <a:avLst/>
            </a:prstGeom>
            <a:noFill/>
            <a:ln w="25400">
              <a:solidFill>
                <a:srgbClr val="FEFF5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4771" name="Rectangle 163"/>
            <p:cNvSpPr>
              <a:spLocks noChangeArrowheads="1"/>
            </p:cNvSpPr>
            <p:nvPr/>
          </p:nvSpPr>
          <p:spPr bwMode="auto">
            <a:xfrm>
              <a:off x="5281" y="2236"/>
              <a:ext cx="7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6</a:t>
              </a:r>
              <a:endParaRPr lang="en-US" altLang="ja-JP" sz="2400" dirty="0">
                <a:solidFill>
                  <a:srgbClr val="000000"/>
                </a:solidFill>
                <a:effectLst>
                  <a:outerShdw blurRad="38100" dist="38100" dir="2700000" algn="tl">
                    <a:srgbClr val="FFFFFF"/>
                  </a:outerShdw>
                </a:effectLst>
                <a:ea typeface="Osaka" charset="-128"/>
              </a:endParaRPr>
            </a:p>
          </p:txBody>
        </p:sp>
        <p:sp>
          <p:nvSpPr>
            <p:cNvPr id="393334" name="Freeform 164"/>
            <p:cNvSpPr>
              <a:spLocks/>
            </p:cNvSpPr>
            <p:nvPr/>
          </p:nvSpPr>
          <p:spPr bwMode="auto">
            <a:xfrm>
              <a:off x="1830" y="1826"/>
              <a:ext cx="51" cy="337"/>
            </a:xfrm>
            <a:custGeom>
              <a:avLst/>
              <a:gdLst>
                <a:gd name="T0" fmla="*/ 0 w 57"/>
                <a:gd name="T1" fmla="*/ 0 h 337"/>
                <a:gd name="T2" fmla="*/ 27 w 57"/>
                <a:gd name="T3" fmla="*/ 16 h 337"/>
                <a:gd name="T4" fmla="*/ 27 w 57"/>
                <a:gd name="T5" fmla="*/ 328 h 337"/>
                <a:gd name="T6" fmla="*/ 0 w 57"/>
                <a:gd name="T7" fmla="*/ 337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37">
                  <a:moveTo>
                    <a:pt x="0" y="0"/>
                  </a:moveTo>
                  <a:lnTo>
                    <a:pt x="57" y="16"/>
                  </a:lnTo>
                  <a:lnTo>
                    <a:pt x="57" y="328"/>
                  </a:lnTo>
                  <a:lnTo>
                    <a:pt x="0" y="337"/>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335" name="Freeform 165"/>
            <p:cNvSpPr>
              <a:spLocks/>
            </p:cNvSpPr>
            <p:nvPr/>
          </p:nvSpPr>
          <p:spPr bwMode="auto">
            <a:xfrm>
              <a:off x="1446" y="1818"/>
              <a:ext cx="50" cy="336"/>
            </a:xfrm>
            <a:custGeom>
              <a:avLst/>
              <a:gdLst>
                <a:gd name="T0" fmla="*/ 26 w 56"/>
                <a:gd name="T1" fmla="*/ 0 h 336"/>
                <a:gd name="T2" fmla="*/ 0 w 56"/>
                <a:gd name="T3" fmla="*/ 17 h 336"/>
                <a:gd name="T4" fmla="*/ 0 w 56"/>
                <a:gd name="T5" fmla="*/ 329 h 336"/>
                <a:gd name="T6" fmla="*/ 26 w 56"/>
                <a:gd name="T7" fmla="*/ 33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6">
                  <a:moveTo>
                    <a:pt x="56" y="0"/>
                  </a:moveTo>
                  <a:lnTo>
                    <a:pt x="0" y="17"/>
                  </a:lnTo>
                  <a:lnTo>
                    <a:pt x="0" y="329"/>
                  </a:lnTo>
                  <a:lnTo>
                    <a:pt x="56" y="336"/>
                  </a:lnTo>
                </a:path>
              </a:pathLst>
            </a:custGeom>
            <a:noFill/>
            <a:ln w="25400">
              <a:solidFill>
                <a:srgbClr val="FEFF5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775" name="Rectangle 167"/>
            <p:cNvSpPr>
              <a:spLocks noChangeArrowheads="1"/>
            </p:cNvSpPr>
            <p:nvPr/>
          </p:nvSpPr>
          <p:spPr bwMode="auto">
            <a:xfrm>
              <a:off x="334" y="1912"/>
              <a:ext cx="157"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0=</a:t>
              </a:r>
              <a:endParaRPr lang="en-US" altLang="ja-JP" sz="2400" dirty="0">
                <a:solidFill>
                  <a:srgbClr val="000000"/>
                </a:solidFill>
                <a:effectLst>
                  <a:outerShdw blurRad="38100" dist="38100" dir="2700000" algn="tl">
                    <a:srgbClr val="FFFFFF"/>
                  </a:outerShdw>
                </a:effectLst>
                <a:ea typeface="Osaka" charset="-128"/>
              </a:endParaRPr>
            </a:p>
          </p:txBody>
        </p:sp>
        <p:sp>
          <p:nvSpPr>
            <p:cNvPr id="964777" name="Rectangle 169"/>
            <p:cNvSpPr>
              <a:spLocks noChangeArrowheads="1"/>
            </p:cNvSpPr>
            <p:nvPr/>
          </p:nvSpPr>
          <p:spPr bwMode="auto">
            <a:xfrm>
              <a:off x="592" y="1929"/>
              <a:ext cx="391"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3-1.86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0" name="Rectangle 172"/>
            <p:cNvSpPr>
              <a:spLocks noChangeArrowheads="1"/>
            </p:cNvSpPr>
            <p:nvPr/>
          </p:nvSpPr>
          <p:spPr bwMode="auto">
            <a:xfrm>
              <a:off x="993" y="1922"/>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1" name="Rectangle 173"/>
            <p:cNvSpPr>
              <a:spLocks noChangeArrowheads="1"/>
            </p:cNvSpPr>
            <p:nvPr/>
          </p:nvSpPr>
          <p:spPr bwMode="auto">
            <a:xfrm>
              <a:off x="1175" y="1915"/>
              <a:ext cx="20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5" name="Rectangle 177"/>
            <p:cNvSpPr>
              <a:spLocks noChangeArrowheads="1"/>
            </p:cNvSpPr>
            <p:nvPr/>
          </p:nvSpPr>
          <p:spPr bwMode="auto">
            <a:xfrm>
              <a:off x="1908" y="1929"/>
              <a:ext cx="276"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-1.5</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6" name="Rectangle 178"/>
            <p:cNvSpPr>
              <a:spLocks noChangeArrowheads="1"/>
            </p:cNvSpPr>
            <p:nvPr/>
          </p:nvSpPr>
          <p:spPr bwMode="auto">
            <a:xfrm>
              <a:off x="2213" y="1936"/>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7" name="Rectangle 179"/>
            <p:cNvSpPr>
              <a:spLocks noChangeArrowheads="1"/>
            </p:cNvSpPr>
            <p:nvPr/>
          </p:nvSpPr>
          <p:spPr bwMode="auto">
            <a:xfrm>
              <a:off x="2374" y="1935"/>
              <a:ext cx="374"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log(6)</a:t>
              </a:r>
              <a:endParaRPr lang="en-US" altLang="ja-JP" sz="2400" dirty="0">
                <a:solidFill>
                  <a:srgbClr val="000000"/>
                </a:solidFill>
                <a:effectLst>
                  <a:outerShdw blurRad="38100" dist="38100" dir="2700000" algn="tl">
                    <a:srgbClr val="FFFFFF"/>
                  </a:outerShdw>
                </a:effectLst>
                <a:ea typeface="Osaka" charset="-128"/>
              </a:endParaRPr>
            </a:p>
          </p:txBody>
        </p:sp>
        <p:sp>
          <p:nvSpPr>
            <p:cNvPr id="964789" name="Rectangle 181"/>
            <p:cNvSpPr>
              <a:spLocks noChangeArrowheads="1"/>
            </p:cNvSpPr>
            <p:nvPr/>
          </p:nvSpPr>
          <p:spPr bwMode="auto">
            <a:xfrm>
              <a:off x="2950" y="1916"/>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1" name="Rectangle 183"/>
            <p:cNvSpPr>
              <a:spLocks noChangeArrowheads="1"/>
            </p:cNvSpPr>
            <p:nvPr/>
          </p:nvSpPr>
          <p:spPr bwMode="auto">
            <a:xfrm>
              <a:off x="3590" y="1908"/>
              <a:ext cx="45"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3" name="Rectangle 185"/>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4" name="Rectangle 186"/>
            <p:cNvSpPr>
              <a:spLocks noChangeArrowheads="1"/>
            </p:cNvSpPr>
            <p:nvPr/>
          </p:nvSpPr>
          <p:spPr bwMode="auto">
            <a:xfrm>
              <a:off x="4375" y="1923"/>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5" name="Rectangle 187"/>
            <p:cNvSpPr>
              <a:spLocks noChangeArrowheads="1"/>
            </p:cNvSpPr>
            <p:nvPr/>
          </p:nvSpPr>
          <p:spPr bwMode="auto">
            <a:xfrm>
              <a:off x="4521"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7" name="Rectangle 189"/>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8" name="Rectangle 190"/>
            <p:cNvSpPr>
              <a:spLocks noChangeArrowheads="1"/>
            </p:cNvSpPr>
            <p:nvPr/>
          </p:nvSpPr>
          <p:spPr bwMode="auto">
            <a:xfrm>
              <a:off x="4808" y="1930"/>
              <a:ext cx="1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a:t>
              </a:r>
              <a:endParaRPr lang="en-US" altLang="ja-JP" sz="2400" dirty="0">
                <a:solidFill>
                  <a:srgbClr val="000000"/>
                </a:solidFill>
                <a:effectLst>
                  <a:outerShdw blurRad="38100" dist="38100" dir="2700000" algn="tl">
                    <a:srgbClr val="FFFFFF"/>
                  </a:outerShdw>
                </a:effectLst>
                <a:ea typeface="Osaka" charset="-128"/>
              </a:endParaRPr>
            </a:p>
          </p:txBody>
        </p:sp>
        <p:sp>
          <p:nvSpPr>
            <p:cNvPr id="964799" name="Rectangle 191"/>
            <p:cNvSpPr>
              <a:spLocks noChangeArrowheads="1"/>
            </p:cNvSpPr>
            <p:nvPr/>
          </p:nvSpPr>
          <p:spPr bwMode="auto">
            <a:xfrm>
              <a:off x="4962" y="1923"/>
              <a:ext cx="38" cy="165"/>
            </a:xfrm>
            <a:prstGeom prst="rect">
              <a:avLst/>
            </a:prstGeom>
            <a:noFill/>
            <a:ln w="9525">
              <a:noFill/>
              <a:miter lim="800000"/>
              <a:headEnd/>
              <a:tailEnd/>
            </a:ln>
          </p:spPr>
          <p:txBody>
            <a:bodyPr wrap="none" lIns="0" tIns="0" rIns="0" bIns="0">
              <a:spAutoFit/>
            </a:bodyPr>
            <a:lstStyle/>
            <a:p>
              <a:pPr eaLnBrk="1" hangingPunct="1">
                <a:defRPr/>
              </a:pPr>
              <a:r>
                <a:rPr lang="en-US" altLang="ja-JP" sz="1700" dirty="0">
                  <a:solidFill>
                    <a:srgbClr val="FEFF55"/>
                  </a:solidFill>
                  <a:effectLst>
                    <a:outerShdw blurRad="38100" dist="38100" dir="2700000" algn="tl">
                      <a:srgbClr val="000000"/>
                    </a:outerShdw>
                  </a:effectLst>
                  <a:ea typeface="Osaka" charset="-128"/>
                </a:rPr>
                <a:t> </a:t>
              </a:r>
              <a:endParaRPr lang="en-US" altLang="ja-JP" sz="2400" dirty="0">
                <a:solidFill>
                  <a:srgbClr val="000000"/>
                </a:solidFill>
                <a:effectLst>
                  <a:outerShdw blurRad="38100" dist="38100" dir="2700000" algn="tl">
                    <a:srgbClr val="FFFFFF"/>
                  </a:outerShdw>
                </a:effectLst>
                <a:ea typeface="Osaka" charset="-128"/>
              </a:endParaRPr>
            </a:p>
          </p:txBody>
        </p:sp>
      </p:grpSp>
      <p:grpSp>
        <p:nvGrpSpPr>
          <p:cNvPr id="3" name="Group 199"/>
          <p:cNvGrpSpPr>
            <a:grpSpLocks/>
          </p:cNvGrpSpPr>
          <p:nvPr/>
        </p:nvGrpSpPr>
        <p:grpSpPr bwMode="auto">
          <a:xfrm>
            <a:off x="273050" y="4697413"/>
            <a:ext cx="8489950" cy="1939925"/>
            <a:chOff x="287" y="3079"/>
            <a:chExt cx="5348" cy="1222"/>
          </a:xfrm>
        </p:grpSpPr>
        <p:sp>
          <p:nvSpPr>
            <p:cNvPr id="393302" name="Rectangle 100"/>
            <p:cNvSpPr>
              <a:spLocks noChangeArrowheads="1"/>
            </p:cNvSpPr>
            <p:nvPr/>
          </p:nvSpPr>
          <p:spPr bwMode="auto">
            <a:xfrm>
              <a:off x="287" y="3862"/>
              <a:ext cx="5348"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27063" indent="-6270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FFFF00"/>
                  </a:solidFill>
                  <a:ea typeface="Osaka"/>
                  <a:cs typeface="Osaka"/>
                </a:rPr>
                <a:t>Note: this calculation was estimated from the figures found in the original </a:t>
              </a:r>
              <a:r>
                <a:rPr lang="en-US" altLang="ja-JP" sz="1600" i="1">
                  <a:solidFill>
                    <a:srgbClr val="FFFF00"/>
                  </a:solidFill>
                  <a:ea typeface="Osaka"/>
                  <a:cs typeface="Osaka"/>
                </a:rPr>
                <a:t>Metabolism </a:t>
              </a:r>
              <a:r>
                <a:rPr lang="ja-JP" altLang="en-US" sz="1600">
                  <a:solidFill>
                    <a:srgbClr val="FFFF00"/>
                  </a:solidFill>
                  <a:ea typeface="Osaka"/>
                  <a:cs typeface="Osaka"/>
                </a:rPr>
                <a:t> </a:t>
              </a:r>
              <a:r>
                <a:rPr lang="en-US" altLang="ja-JP" sz="1600">
                  <a:solidFill>
                    <a:srgbClr val="FFFF00"/>
                  </a:solidFill>
                  <a:ea typeface="Osaka"/>
                  <a:cs typeface="Osaka"/>
                </a:rPr>
                <a:t>paper published in 1979. It may possible that Dr. Turner used a different formula.</a:t>
              </a:r>
              <a:endParaRPr lang="ja-JP" altLang="en-US" sz="1600">
                <a:solidFill>
                  <a:srgbClr val="FFFF00"/>
                </a:solidFill>
                <a:ea typeface="Osaka"/>
                <a:cs typeface="Osaka"/>
              </a:endParaRPr>
            </a:p>
          </p:txBody>
        </p:sp>
        <p:sp>
          <p:nvSpPr>
            <p:cNvPr id="393303" name="Text Box 194"/>
            <p:cNvSpPr txBox="1">
              <a:spLocks noChangeArrowheads="1"/>
            </p:cNvSpPr>
            <p:nvPr/>
          </p:nvSpPr>
          <p:spPr bwMode="auto">
            <a:xfrm>
              <a:off x="470" y="3079"/>
              <a:ext cx="5165" cy="756"/>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0">
                  <a:solidFill>
                    <a:srgbClr val="FFFFFF"/>
                  </a:solidFill>
                </a:rPr>
                <a:t>It was possible to solve this equation by a large frame computer in 1979. Now it is easy to solve this equation by an EXCEL file.</a:t>
              </a:r>
              <a:endParaRPr lang="ja-JP" altLang="en-US" sz="2400" b="0">
                <a:solidFill>
                  <a:srgbClr val="FFFFFF"/>
                </a:solidFill>
              </a:endParaRPr>
            </a:p>
          </p:txBody>
        </p:sp>
      </p:grpSp>
      <p:grpSp>
        <p:nvGrpSpPr>
          <p:cNvPr id="4" name="Group 198"/>
          <p:cNvGrpSpPr>
            <a:grpSpLocks/>
          </p:cNvGrpSpPr>
          <p:nvPr/>
        </p:nvGrpSpPr>
        <p:grpSpPr bwMode="auto">
          <a:xfrm>
            <a:off x="876300" y="3633788"/>
            <a:ext cx="7239000" cy="909637"/>
            <a:chOff x="552" y="2366"/>
            <a:chExt cx="4560" cy="573"/>
          </a:xfrm>
        </p:grpSpPr>
        <p:sp>
          <p:nvSpPr>
            <p:cNvPr id="393300" name="Rectangle 193"/>
            <p:cNvSpPr>
              <a:spLocks noChangeArrowheads="1"/>
            </p:cNvSpPr>
            <p:nvPr/>
          </p:nvSpPr>
          <p:spPr bwMode="auto">
            <a:xfrm>
              <a:off x="552" y="2697"/>
              <a:ext cx="45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500">
                  <a:solidFill>
                    <a:srgbClr val="FEFF55"/>
                  </a:solidFill>
                </a:rPr>
                <a:t>R=2.1</a:t>
              </a:r>
              <a:r>
                <a:rPr lang="ja-JP" altLang="en-US" sz="2500">
                  <a:solidFill>
                    <a:srgbClr val="FEFF55"/>
                  </a:solidFill>
                </a:rPr>
                <a:t>　</a:t>
              </a:r>
              <a:r>
                <a:rPr lang="ja-JP" altLang="en-US" sz="2100">
                  <a:solidFill>
                    <a:srgbClr val="FEFF55"/>
                  </a:solidFill>
                </a:rPr>
                <a:t>　</a:t>
              </a:r>
              <a:r>
                <a:rPr lang="en-US" altLang="ja-JP" sz="2100">
                  <a:solidFill>
                    <a:srgbClr val="FEFF55"/>
                  </a:solidFill>
                </a:rPr>
                <a:t>(when fIRI=8 </a:t>
              </a:r>
              <a:r>
                <a:rPr lang="en-US" altLang="ja-JP" sz="2100">
                  <a:solidFill>
                    <a:srgbClr val="FEFF55"/>
                  </a:solidFill>
                  <a:latin typeface="Symbol" panose="05050102010706020507" pitchFamily="18" charset="2"/>
                </a:rPr>
                <a:t>m</a:t>
              </a:r>
              <a:r>
                <a:rPr lang="en-US" altLang="ja-JP" sz="2100">
                  <a:solidFill>
                    <a:srgbClr val="FEFF55"/>
                  </a:solidFill>
                </a:rPr>
                <a:t>U/ml, fPG=108mg/dl(=6mmol/L))</a:t>
              </a:r>
              <a:endParaRPr lang="en-US" altLang="ja-JP" sz="2800">
                <a:solidFill>
                  <a:srgbClr val="000000"/>
                </a:solidFill>
              </a:endParaRPr>
            </a:p>
          </p:txBody>
        </p:sp>
        <p:sp>
          <p:nvSpPr>
            <p:cNvPr id="964803" name="Text Box 195"/>
            <p:cNvSpPr txBox="1">
              <a:spLocks noChangeArrowheads="1"/>
            </p:cNvSpPr>
            <p:nvPr/>
          </p:nvSpPr>
          <p:spPr bwMode="auto">
            <a:xfrm>
              <a:off x="576" y="2366"/>
              <a:ext cx="504" cy="233"/>
            </a:xfrm>
            <a:prstGeom prst="rect">
              <a:avLst/>
            </a:prstGeom>
            <a:noFill/>
            <a:ln w="9525">
              <a:noFill/>
              <a:miter lim="800000"/>
              <a:headEnd/>
              <a:tailEnd/>
            </a:ln>
            <a:effectLst/>
          </p:spPr>
          <p:txBody>
            <a:bodyPr wrap="none">
              <a:spAutoFit/>
            </a:bodyPr>
            <a:lstStyle/>
            <a:p>
              <a:pPr eaLnBrk="1" hangingPunct="1">
                <a:defRPr/>
              </a:pPr>
              <a:r>
                <a:rPr lang="en-US" altLang="ja-JP" dirty="0">
                  <a:solidFill>
                    <a:srgbClr val="FFFFFF"/>
                  </a:solidFill>
                  <a:effectLst>
                    <a:outerShdw blurRad="38100" dist="38100" dir="2700000" algn="tl">
                      <a:srgbClr val="000000"/>
                    </a:outerShdw>
                  </a:effectLst>
                </a:rPr>
                <a:t>Thus,</a:t>
              </a:r>
              <a:endParaRPr lang="ja-JP" altLang="en-US" dirty="0">
                <a:solidFill>
                  <a:srgbClr val="FFFFFF"/>
                </a:solidFill>
                <a:effectLst>
                  <a:outerShdw blurRad="38100" dist="38100" dir="2700000" algn="tl">
                    <a:srgbClr val="000000"/>
                  </a:outerShdw>
                </a:effectLst>
              </a:endParaRPr>
            </a:p>
          </p:txBody>
        </p:sp>
      </p:grpSp>
      <p:sp>
        <p:nvSpPr>
          <p:cNvPr id="393299" name="正方形/長方形 133"/>
          <p:cNvSpPr>
            <a:spLocks noChangeArrowheads="1"/>
          </p:cNvSpPr>
          <p:nvPr/>
        </p:nvSpPr>
        <p:spPr bwMode="auto">
          <a:xfrm>
            <a:off x="1050925" y="6488113"/>
            <a:ext cx="8093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200">
                <a:solidFill>
                  <a:srgbClr val="FFFFFF"/>
                </a:solidFill>
              </a:rPr>
              <a:t>M. Matsuda: index of insulin secretion and insulin resistance, Internal Medicine [Japanese] 105:39-44, 2010. </a:t>
            </a:r>
            <a:endParaRPr lang="ja-JP" altLang="en-US"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Rectangle 3"/>
          <p:cNvSpPr>
            <a:spLocks noChangeArrowheads="1"/>
          </p:cNvSpPr>
          <p:nvPr/>
        </p:nvSpPr>
        <p:spPr bwMode="auto">
          <a:xfrm>
            <a:off x="5472113" y="1101725"/>
            <a:ext cx="2178050" cy="320675"/>
          </a:xfrm>
          <a:prstGeom prst="rect">
            <a:avLst/>
          </a:prstGeom>
          <a:noFill/>
          <a:ln w="9525">
            <a:noFill/>
            <a:miter lim="800000"/>
            <a:headEnd/>
            <a:tailEnd/>
          </a:ln>
        </p:spPr>
        <p:txBody>
          <a:bodyPr wrap="none" lIns="0" tIns="0" rIns="0" bIns="0">
            <a:spAutoFit/>
          </a:bodyPr>
          <a:lstStyle/>
          <a:p>
            <a:pPr eaLnBrk="1" hangingPunct="1">
              <a:defRPr/>
            </a:pPr>
            <a:r>
              <a:rPr lang="en-US" altLang="ja-JP" sz="2100" i="1" dirty="0">
                <a:solidFill>
                  <a:srgbClr val="FFC62A"/>
                </a:solidFill>
                <a:effectLst>
                  <a:outerShdw blurRad="38100" dist="38100" dir="2700000" algn="tl">
                    <a:srgbClr val="000000"/>
                  </a:outerShdw>
                </a:effectLst>
                <a:latin typeface="New York" charset="0"/>
                <a:ea typeface="Osaka" charset="-128"/>
              </a:rPr>
              <a:t>Reduced formula</a:t>
            </a:r>
            <a:endParaRPr lang="en-US" altLang="ja-JP" sz="2400" dirty="0">
              <a:solidFill>
                <a:srgbClr val="000000"/>
              </a:solidFill>
              <a:effectLst>
                <a:outerShdw blurRad="38100" dist="38100" dir="2700000" algn="tl">
                  <a:srgbClr val="FFFFFF"/>
                </a:outerShdw>
              </a:effectLst>
              <a:latin typeface="Times" charset="0"/>
              <a:ea typeface="Osaka" charset="-128"/>
            </a:endParaRPr>
          </a:p>
        </p:txBody>
      </p:sp>
      <p:sp>
        <p:nvSpPr>
          <p:cNvPr id="837636" name="Rectangle 4"/>
          <p:cNvSpPr>
            <a:spLocks noChangeArrowheads="1"/>
          </p:cNvSpPr>
          <p:nvPr/>
        </p:nvSpPr>
        <p:spPr bwMode="auto">
          <a:xfrm>
            <a:off x="5418138" y="1600200"/>
            <a:ext cx="3467100" cy="320675"/>
          </a:xfrm>
          <a:prstGeom prst="rect">
            <a:avLst/>
          </a:prstGeom>
          <a:noFill/>
          <a:ln w="9525">
            <a:noFill/>
            <a:miter lim="800000"/>
            <a:headEnd/>
            <a:tailEnd/>
          </a:ln>
        </p:spPr>
        <p:txBody>
          <a:bodyPr wrap="none" lIns="0" tIns="0" rIns="0" bIns="0">
            <a:spAutoFit/>
          </a:bodyPr>
          <a:lstStyle/>
          <a:p>
            <a:pPr eaLnBrk="1" hangingPunct="1">
              <a:defRPr/>
            </a:pPr>
            <a:r>
              <a:rPr lang="en-US" altLang="ja-JP" sz="2100" dirty="0">
                <a:solidFill>
                  <a:srgbClr val="FFC62A"/>
                </a:solidFill>
                <a:effectLst>
                  <a:outerShdw blurRad="38100" dist="38100" dir="2700000" algn="tl">
                    <a:srgbClr val="000000"/>
                  </a:outerShdw>
                </a:effectLst>
                <a:latin typeface="New York" charset="0"/>
                <a:ea typeface="Osaka" charset="-128"/>
              </a:rPr>
              <a:t> (1985 by Matthews D et al.)</a:t>
            </a:r>
            <a:endParaRPr lang="en-US" altLang="ja-JP" sz="2400" dirty="0">
              <a:solidFill>
                <a:srgbClr val="000000"/>
              </a:solidFill>
              <a:effectLst>
                <a:outerShdw blurRad="38100" dist="38100" dir="2700000" algn="tl">
                  <a:srgbClr val="FFFFFF"/>
                </a:outerShdw>
              </a:effectLst>
              <a:latin typeface="Times" charset="0"/>
              <a:ea typeface="Osaka" charset="-128"/>
            </a:endParaRPr>
          </a:p>
        </p:txBody>
      </p:sp>
      <p:sp>
        <p:nvSpPr>
          <p:cNvPr id="837637" name="Rectangle 5"/>
          <p:cNvSpPr>
            <a:spLocks noChangeArrowheads="1"/>
          </p:cNvSpPr>
          <p:nvPr/>
        </p:nvSpPr>
        <p:spPr bwMode="auto">
          <a:xfrm>
            <a:off x="5319713" y="6018213"/>
            <a:ext cx="3252787" cy="350837"/>
          </a:xfrm>
          <a:prstGeom prst="rect">
            <a:avLst/>
          </a:prstGeom>
          <a:noFill/>
          <a:ln w="9525">
            <a:noFill/>
            <a:miter lim="800000"/>
            <a:headEnd/>
            <a:tailEnd/>
          </a:ln>
          <a:effectLst/>
        </p:spPr>
        <p:txBody>
          <a:bodyPr wrap="none">
            <a:spAutoFit/>
          </a:bodyPr>
          <a:lstStyle/>
          <a:p>
            <a:pPr algn="ctr" eaLnBrk="1" hangingPunct="1">
              <a:defRPr/>
            </a:pPr>
            <a:r>
              <a:rPr lang="en-US" altLang="ja-JP" sz="1700" i="1" dirty="0">
                <a:solidFill>
                  <a:srgbClr val="CCFFFF"/>
                </a:solidFill>
                <a:effectLst>
                  <a:outerShdw blurRad="38100" dist="38100" dir="2700000" algn="tl">
                    <a:srgbClr val="000000"/>
                  </a:outerShdw>
                </a:effectLst>
                <a:ea typeface="Osaka" charset="-128"/>
              </a:rPr>
              <a:t>Diabetologia </a:t>
            </a:r>
            <a:r>
              <a:rPr lang="en-US" altLang="ja-JP" sz="1700" dirty="0">
                <a:solidFill>
                  <a:srgbClr val="CCFFFF"/>
                </a:solidFill>
                <a:effectLst>
                  <a:outerShdw blurRad="38100" dist="38100" dir="2700000" algn="tl">
                    <a:srgbClr val="000000"/>
                  </a:outerShdw>
                </a:effectLst>
                <a:ea typeface="Osaka" charset="-128"/>
              </a:rPr>
              <a:t>28:412-419, 1985</a:t>
            </a:r>
          </a:p>
        </p:txBody>
      </p:sp>
      <p:sp>
        <p:nvSpPr>
          <p:cNvPr id="837639" name="Text Box 7"/>
          <p:cNvSpPr txBox="1">
            <a:spLocks noChangeArrowheads="1"/>
          </p:cNvSpPr>
          <p:nvPr/>
        </p:nvSpPr>
        <p:spPr bwMode="auto">
          <a:xfrm>
            <a:off x="6032500" y="2133600"/>
            <a:ext cx="2190750" cy="457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rPr>
              <a:t>HOMA-IR=</a:t>
            </a:r>
          </a:p>
        </p:txBody>
      </p:sp>
      <p:sp>
        <p:nvSpPr>
          <p:cNvPr id="837641" name="Text Box 9"/>
          <p:cNvSpPr txBox="1">
            <a:spLocks noChangeArrowheads="1"/>
          </p:cNvSpPr>
          <p:nvPr/>
        </p:nvSpPr>
        <p:spPr bwMode="auto">
          <a:xfrm>
            <a:off x="6021388" y="3971925"/>
            <a:ext cx="2438400" cy="457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rPr>
              <a:t>HOMA-</a:t>
            </a:r>
            <a:r>
              <a:rPr lang="en-US" altLang="ja-JP" sz="2400" dirty="0">
                <a:solidFill>
                  <a:srgbClr val="FFFFFF"/>
                </a:solidFill>
                <a:effectLst>
                  <a:outerShdw blurRad="38100" dist="38100" dir="2700000" algn="tl">
                    <a:srgbClr val="000000"/>
                  </a:outerShdw>
                </a:effectLst>
                <a:latin typeface="Symbol" pitchFamily="18" charset="2"/>
                <a:ea typeface="HGPｺﾞｼｯｸM" pitchFamily="50" charset="-128"/>
              </a:rPr>
              <a:t>b%</a:t>
            </a:r>
            <a:r>
              <a:rPr lang="en-US" altLang="ja-JP" sz="2400" dirty="0">
                <a:solidFill>
                  <a:srgbClr val="FFFFFF"/>
                </a:solidFill>
                <a:effectLst>
                  <a:outerShdw blurRad="38100" dist="38100" dir="2700000" algn="tl">
                    <a:srgbClr val="000000"/>
                  </a:outerShdw>
                </a:effectLst>
                <a:latin typeface="Times New Roman" pitchFamily="18" charset="0"/>
              </a:rPr>
              <a:t>=</a:t>
            </a:r>
          </a:p>
        </p:txBody>
      </p:sp>
      <p:sp>
        <p:nvSpPr>
          <p:cNvPr id="837642" name="Text Box 10"/>
          <p:cNvSpPr txBox="1">
            <a:spLocks noChangeArrowheads="1"/>
          </p:cNvSpPr>
          <p:nvPr/>
        </p:nvSpPr>
        <p:spPr bwMode="auto">
          <a:xfrm>
            <a:off x="382588" y="5619750"/>
            <a:ext cx="4511675" cy="830263"/>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2400" dirty="0">
                <a:solidFill>
                  <a:srgbClr val="FFFFFF"/>
                </a:solidFill>
                <a:effectLst>
                  <a:outerShdw blurRad="38100" dist="38100" dir="2700000" algn="tl">
                    <a:srgbClr val="000000"/>
                  </a:outerShdw>
                </a:effectLst>
                <a:latin typeface="Times New Roman" pitchFamily="18" charset="0"/>
              </a:rPr>
              <a:t>Approximation of HOMA-IR and HOMA-</a:t>
            </a:r>
            <a:r>
              <a:rPr lang="en-US" altLang="ja-JP" sz="2400" dirty="0">
                <a:solidFill>
                  <a:srgbClr val="FFFFFF"/>
                </a:solidFill>
                <a:effectLst>
                  <a:outerShdw blurRad="38100" dist="38100" dir="2700000" algn="tl">
                    <a:srgbClr val="000000"/>
                  </a:outerShdw>
                </a:effectLst>
                <a:latin typeface="Symbol" pitchFamily="18" charset="2"/>
                <a:ea typeface="HGPｺﾞｼｯｸM" pitchFamily="50" charset="-128"/>
              </a:rPr>
              <a:t>b%</a:t>
            </a:r>
            <a:endParaRPr lang="ja-JP" altLang="en-US" sz="2400" dirty="0">
              <a:solidFill>
                <a:srgbClr val="FFFFFF"/>
              </a:solidFill>
              <a:effectLst>
                <a:outerShdw blurRad="38100" dist="38100" dir="2700000" algn="tl">
                  <a:srgbClr val="000000"/>
                </a:outerShdw>
              </a:effectLst>
              <a:latin typeface="Times New Roman" pitchFamily="18" charset="0"/>
            </a:endParaRPr>
          </a:p>
        </p:txBody>
      </p:sp>
      <p:pic>
        <p:nvPicPr>
          <p:cNvPr id="395272" name="Picture 11" descr="HOMAf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 y="1376363"/>
            <a:ext cx="5281613"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7646" name="Text Box 14"/>
          <p:cNvSpPr txBox="1">
            <a:spLocks noChangeArrowheads="1"/>
          </p:cNvSpPr>
          <p:nvPr/>
        </p:nvSpPr>
        <p:spPr bwMode="auto">
          <a:xfrm>
            <a:off x="4322763" y="5151438"/>
            <a:ext cx="987425" cy="366712"/>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dirty="0">
                <a:solidFill>
                  <a:srgbClr val="000000"/>
                </a:solidFill>
                <a:effectLst>
                  <a:outerShdw blurRad="38100" dist="38100" dir="2700000" algn="tl">
                    <a:srgbClr val="FFFFFF"/>
                  </a:outerShdw>
                </a:effectLst>
              </a:rPr>
              <a:t>FPG</a:t>
            </a:r>
            <a:endParaRPr lang="ja-JP" altLang="en-US" sz="1800" dirty="0">
              <a:solidFill>
                <a:srgbClr val="000000"/>
              </a:solidFill>
              <a:effectLst>
                <a:outerShdw blurRad="38100" dist="38100" dir="2700000" algn="tl">
                  <a:srgbClr val="FFFFFF"/>
                </a:outerShdw>
              </a:effectLst>
            </a:endParaRPr>
          </a:p>
        </p:txBody>
      </p:sp>
      <p:sp>
        <p:nvSpPr>
          <p:cNvPr id="837647" name="Text Box 15"/>
          <p:cNvSpPr txBox="1">
            <a:spLocks noChangeArrowheads="1"/>
          </p:cNvSpPr>
          <p:nvPr/>
        </p:nvSpPr>
        <p:spPr bwMode="auto">
          <a:xfrm>
            <a:off x="0" y="1441450"/>
            <a:ext cx="1425575" cy="619125"/>
          </a:xfrm>
          <a:prstGeom prst="rect">
            <a:avLst/>
          </a:prstGeom>
          <a:noFill/>
          <a:ln w="9525">
            <a:noFill/>
            <a:miter lim="800000"/>
            <a:headEnd/>
            <a:tailEnd/>
          </a:ln>
          <a:effectLst/>
        </p:spPr>
        <p:txBody>
          <a:bodyPr>
            <a:spAutoFit/>
          </a:bodyPr>
          <a:lstStyle/>
          <a:p>
            <a:pPr algn="ctr" eaLnBrk="1" hangingPunct="1">
              <a:lnSpc>
                <a:spcPct val="95000"/>
              </a:lnSpc>
              <a:defRPr/>
            </a:pPr>
            <a:r>
              <a:rPr lang="en-US" altLang="ja-JP" sz="1800" dirty="0">
                <a:solidFill>
                  <a:srgbClr val="000000"/>
                </a:solidFill>
                <a:effectLst>
                  <a:outerShdw blurRad="38100" dist="38100" dir="2700000" algn="tl">
                    <a:srgbClr val="FFFFFF"/>
                  </a:outerShdw>
                </a:effectLst>
              </a:rPr>
              <a:t>Fasting</a:t>
            </a:r>
          </a:p>
          <a:p>
            <a:pPr algn="ctr" eaLnBrk="1" hangingPunct="1">
              <a:lnSpc>
                <a:spcPct val="95000"/>
              </a:lnSpc>
              <a:defRPr/>
            </a:pPr>
            <a:r>
              <a:rPr lang="en-US" altLang="ja-JP" sz="1800" dirty="0">
                <a:solidFill>
                  <a:srgbClr val="000000"/>
                </a:solidFill>
                <a:effectLst>
                  <a:outerShdw blurRad="38100" dist="38100" dir="2700000" algn="tl">
                    <a:srgbClr val="FFFFFF"/>
                  </a:outerShdw>
                </a:effectLst>
              </a:rPr>
              <a:t>Insulin</a:t>
            </a:r>
            <a:endParaRPr lang="ja-JP" altLang="en-US" sz="1800" dirty="0">
              <a:solidFill>
                <a:srgbClr val="000000"/>
              </a:solidFill>
              <a:effectLst>
                <a:outerShdw blurRad="38100" dist="38100" dir="2700000" algn="tl">
                  <a:srgbClr val="FFFFFF"/>
                </a:outerShdw>
              </a:effectLst>
            </a:endParaRPr>
          </a:p>
        </p:txBody>
      </p:sp>
      <p:graphicFrame>
        <p:nvGraphicFramePr>
          <p:cNvPr id="1211397" name="Object 5"/>
          <p:cNvGraphicFramePr>
            <a:graphicFrameLocks noChangeAspect="1"/>
          </p:cNvGraphicFramePr>
          <p:nvPr/>
        </p:nvGraphicFramePr>
        <p:xfrm>
          <a:off x="5476875" y="2670175"/>
          <a:ext cx="1674813" cy="865188"/>
        </p:xfrm>
        <a:graphic>
          <a:graphicData uri="http://schemas.openxmlformats.org/presentationml/2006/ole">
            <mc:AlternateContent xmlns:mc="http://schemas.openxmlformats.org/markup-compatibility/2006">
              <mc:Choice xmlns:v="urn:schemas-microsoft-com:vml" Requires="v">
                <p:oleObj spid="_x0000_s395333" name="数式" r:id="rId5" imgW="24359400" imgH="12585600" progId="Equation.3">
                  <p:embed/>
                </p:oleObj>
              </mc:Choice>
              <mc:Fallback>
                <p:oleObj name="数式" r:id="rId5" imgW="24359400" imgH="12585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5476875" y="2670175"/>
                        <a:ext cx="16748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1398" name="Object 6"/>
          <p:cNvGraphicFramePr>
            <a:graphicFrameLocks noChangeAspect="1"/>
          </p:cNvGraphicFramePr>
          <p:nvPr/>
        </p:nvGraphicFramePr>
        <p:xfrm>
          <a:off x="6350000" y="4429125"/>
          <a:ext cx="1423988" cy="865188"/>
        </p:xfrm>
        <a:graphic>
          <a:graphicData uri="http://schemas.openxmlformats.org/presentationml/2006/ole">
            <mc:AlternateContent xmlns:mc="http://schemas.openxmlformats.org/markup-compatibility/2006">
              <mc:Choice xmlns:v="urn:schemas-microsoft-com:vml" Requires="v">
                <p:oleObj spid="_x0000_s395334" name="数式" r:id="rId7" imgW="20703600" imgH="12585600" progId="Equation.3">
                  <p:embed/>
                </p:oleObj>
              </mc:Choice>
              <mc:Fallback>
                <p:oleObj name="数式" r:id="rId7" imgW="20703600" imgH="12585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6350000" y="4429125"/>
                        <a:ext cx="14239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1399" name="Object 7"/>
          <p:cNvGraphicFramePr>
            <a:graphicFrameLocks noChangeAspect="1"/>
          </p:cNvGraphicFramePr>
          <p:nvPr/>
        </p:nvGraphicFramePr>
        <p:xfrm>
          <a:off x="7173913" y="2701925"/>
          <a:ext cx="1785937" cy="865188"/>
        </p:xfrm>
        <a:graphic>
          <a:graphicData uri="http://schemas.openxmlformats.org/presentationml/2006/ole">
            <mc:AlternateContent xmlns:mc="http://schemas.openxmlformats.org/markup-compatibility/2006">
              <mc:Choice xmlns:v="urn:schemas-microsoft-com:vml" Requires="v">
                <p:oleObj spid="_x0000_s395335" name="数式" r:id="rId9" imgW="25984080" imgH="12585600" progId="Equation.3">
                  <p:embed/>
                </p:oleObj>
              </mc:Choice>
              <mc:Fallback>
                <p:oleObj name="数式" r:id="rId9" imgW="25984080" imgH="12585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invGray">
                      <a:xfrm>
                        <a:off x="7173913" y="2701925"/>
                        <a:ext cx="17859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2"/>
          <p:cNvSpPr txBox="1">
            <a:spLocks noChangeArrowheads="1"/>
          </p:cNvSpPr>
          <p:nvPr/>
        </p:nvSpPr>
        <p:spPr bwMode="auto">
          <a:xfrm>
            <a:off x="50800" y="58738"/>
            <a:ext cx="9093200" cy="646112"/>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3600" dirty="0">
                <a:solidFill>
                  <a:srgbClr val="FFFF00"/>
                </a:solidFill>
                <a:effectLst>
                  <a:outerShdw blurRad="38100" dist="38100" dir="2700000" algn="tl">
                    <a:srgbClr val="000000"/>
                  </a:outerShdw>
                </a:effectLst>
              </a:rPr>
              <a:t>Induction of Simplified HOMA formula</a:t>
            </a:r>
            <a:endParaRPr lang="ja-JP" altLang="en-US" sz="36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1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13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11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テキスト ボックス 1"/>
          <p:cNvSpPr txBox="1">
            <a:spLocks noChangeArrowheads="1"/>
          </p:cNvSpPr>
          <p:nvPr/>
        </p:nvSpPr>
        <p:spPr bwMode="auto">
          <a:xfrm>
            <a:off x="176213" y="7938"/>
            <a:ext cx="468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smtClean="0">
                <a:solidFill>
                  <a:srgbClr val="FFFFFF"/>
                </a:solidFill>
              </a:rPr>
              <a:t>CV</a:t>
            </a:r>
            <a:endParaRPr lang="ja-JP" altLang="en-US" sz="1600" smtClean="0">
              <a:solidFill>
                <a:srgbClr val="FFFFFF"/>
              </a:solidFill>
            </a:endParaRPr>
          </a:p>
        </p:txBody>
      </p:sp>
      <p:sp>
        <p:nvSpPr>
          <p:cNvPr id="4" name="正方形/長方形 3"/>
          <p:cNvSpPr/>
          <p:nvPr/>
        </p:nvSpPr>
        <p:spPr>
          <a:xfrm>
            <a:off x="300038" y="287338"/>
            <a:ext cx="8843962" cy="6463308"/>
          </a:xfrm>
          <a:prstGeom prst="rect">
            <a:avLst/>
          </a:prstGeom>
        </p:spPr>
        <p:txBody>
          <a:bodyPr>
            <a:spAutoFit/>
          </a:bodyPr>
          <a:lstStyle/>
          <a:p>
            <a:pPr eaLnBrk="1" hangingPunct="1">
              <a:defRPr/>
            </a:pPr>
            <a:r>
              <a:rPr lang="en-US" altLang="ja-JP" dirty="0">
                <a:solidFill>
                  <a:srgbClr val="FFFFFF"/>
                </a:solidFill>
              </a:rPr>
              <a:t>Masafumi Matsuda, MD, PhD</a:t>
            </a:r>
            <a:r>
              <a:rPr lang="ja-JP" altLang="en-US" dirty="0">
                <a:solidFill>
                  <a:srgbClr val="FFFFFF"/>
                </a:solidFill>
              </a:rPr>
              <a:t> </a:t>
            </a:r>
          </a:p>
          <a:p>
            <a:pPr eaLnBrk="1" hangingPunct="1">
              <a:defRPr/>
            </a:pPr>
            <a:endParaRPr lang="ja-JP" altLang="en-US" dirty="0">
              <a:solidFill>
                <a:srgbClr val="FFFFFF"/>
              </a:solidFill>
            </a:endParaRPr>
          </a:p>
          <a:p>
            <a:pPr eaLnBrk="1" hangingPunct="1">
              <a:tabLst>
                <a:tab pos="1077913" algn="l"/>
              </a:tabLst>
              <a:defRPr/>
            </a:pPr>
            <a:r>
              <a:rPr lang="en-US" altLang="ja-JP" dirty="0">
                <a:solidFill>
                  <a:srgbClr val="FFFFFF"/>
                </a:solidFill>
              </a:rPr>
              <a:t>Research Field:</a:t>
            </a:r>
          </a:p>
          <a:p>
            <a:pPr eaLnBrk="1" hangingPunct="1">
              <a:tabLst>
                <a:tab pos="177800" algn="l"/>
              </a:tabLst>
              <a:defRPr/>
            </a:pPr>
            <a:r>
              <a:rPr lang="en-US" altLang="ja-JP" sz="1200" b="0" dirty="0">
                <a:solidFill>
                  <a:srgbClr val="FFFFFF"/>
                </a:solidFill>
              </a:rPr>
              <a:t>	Metabolism, Endocrinology, Insulin action, Regulation in </a:t>
            </a:r>
            <a:r>
              <a:rPr lang="en-US" altLang="ja-JP" sz="1200" b="0" dirty="0" smtClean="0">
                <a:solidFill>
                  <a:srgbClr val="FFFFFF"/>
                </a:solidFill>
              </a:rPr>
              <a:t>hypothalamus</a:t>
            </a:r>
          </a:p>
          <a:p>
            <a:pPr eaLnBrk="1" hangingPunct="1">
              <a:tabLst>
                <a:tab pos="177800" algn="l"/>
              </a:tabLst>
              <a:defRPr/>
            </a:pPr>
            <a:endParaRPr lang="ja-JP" altLang="en-US" sz="600" dirty="0">
              <a:solidFill>
                <a:srgbClr val="FFFFFF"/>
              </a:solidFill>
            </a:endParaRPr>
          </a:p>
          <a:p>
            <a:pPr eaLnBrk="1" hangingPunct="1">
              <a:defRPr/>
            </a:pPr>
            <a:r>
              <a:rPr lang="en-US" altLang="ja-JP" dirty="0">
                <a:solidFill>
                  <a:srgbClr val="FFFFFF"/>
                </a:solidFill>
              </a:rPr>
              <a:t>Professional Experience</a:t>
            </a:r>
          </a:p>
          <a:p>
            <a:pPr marL="355600" indent="-177800" eaLnBrk="1" hangingPunct="1">
              <a:defRPr/>
            </a:pPr>
            <a:r>
              <a:rPr lang="en-US" altLang="ja-JP" sz="1200" b="0" dirty="0">
                <a:solidFill>
                  <a:srgbClr val="FFFFFF"/>
                </a:solidFill>
              </a:rPr>
              <a:t>Resident: University of Tokyo Hospital (Hongo, Tokyo, Japan, 6/10/1982)</a:t>
            </a:r>
          </a:p>
          <a:p>
            <a:pPr marL="355600" indent="-177800" eaLnBrk="1" hangingPunct="1">
              <a:defRPr/>
            </a:pPr>
            <a:r>
              <a:rPr lang="en-US" altLang="ja-JP" sz="1200" b="0" dirty="0">
                <a:solidFill>
                  <a:srgbClr val="FFFFFF"/>
                </a:solidFill>
              </a:rPr>
              <a:t>Resident: University of Tokyo Hospital Branch (Meziro, Tokyo, Japan, 1/10/1983)</a:t>
            </a:r>
          </a:p>
          <a:p>
            <a:pPr marL="355600" indent="-177800" eaLnBrk="1" hangingPunct="1">
              <a:defRPr/>
            </a:pPr>
            <a:r>
              <a:rPr lang="en-US" altLang="ja-JP" sz="1200" b="0" dirty="0">
                <a:solidFill>
                  <a:srgbClr val="FFFFFF"/>
                </a:solidFill>
              </a:rPr>
              <a:t>Assistant: Internal Medicine, Yamaguchi University (Ube, Yamaguchi, Japan, 6/1/1987)</a:t>
            </a:r>
          </a:p>
          <a:p>
            <a:pPr marL="355600" indent="-177800" eaLnBrk="1" hangingPunct="1">
              <a:defRPr/>
            </a:pPr>
            <a:r>
              <a:rPr lang="en-US" altLang="ja-JP" sz="1200" b="0" dirty="0">
                <a:solidFill>
                  <a:srgbClr val="FFFFFF"/>
                </a:solidFill>
              </a:rPr>
              <a:t>Physician: Saiki Hospital (Nagato, Yamaguchi, Japan, 6/1/1988)</a:t>
            </a:r>
          </a:p>
          <a:p>
            <a:pPr marL="355600" indent="-177800" eaLnBrk="1" hangingPunct="1">
              <a:defRPr/>
            </a:pPr>
            <a:r>
              <a:rPr lang="en-US" altLang="ja-JP" sz="1200" b="0" dirty="0">
                <a:solidFill>
                  <a:srgbClr val="FFFFFF"/>
                </a:solidFill>
              </a:rPr>
              <a:t>Clinical Instructor: Diabetes Division, UTHSCSA (San Antonio, Texas, USA, 3/1993)</a:t>
            </a:r>
          </a:p>
          <a:p>
            <a:pPr marL="355600" indent="-177800" eaLnBrk="1" hangingPunct="1">
              <a:defRPr/>
            </a:pPr>
            <a:r>
              <a:rPr lang="en-US" altLang="ja-JP" sz="1200" b="0" dirty="0">
                <a:solidFill>
                  <a:srgbClr val="FFFFFF"/>
                </a:solidFill>
              </a:rPr>
              <a:t>Instructor: Diabetes Division, UTHSCSA (San Antonio, Texas, USA, 9/1/1994)</a:t>
            </a:r>
          </a:p>
          <a:p>
            <a:pPr marL="355600" indent="-177800" eaLnBrk="1" hangingPunct="1">
              <a:defRPr/>
            </a:pPr>
            <a:r>
              <a:rPr lang="en-US" altLang="ja-JP" sz="1200" b="0" dirty="0">
                <a:solidFill>
                  <a:srgbClr val="FFFFFF"/>
                </a:solidFill>
              </a:rPr>
              <a:t>Assistant Professor of Medicine: Diabetes Division, UTHSCSA (San Antonio, Texas, USA, 9/1/1996)</a:t>
            </a:r>
          </a:p>
          <a:p>
            <a:pPr marL="355600" indent="-177800" eaLnBrk="1" hangingPunct="1">
              <a:defRPr/>
            </a:pPr>
            <a:r>
              <a:rPr lang="en-US" altLang="ja-JP" sz="1200" b="0" dirty="0">
                <a:solidFill>
                  <a:srgbClr val="FFFFFF"/>
                </a:solidFill>
              </a:rPr>
              <a:t>Medical Research Director, Clinical Research Center, Texas Diabetes Institute (1997)</a:t>
            </a:r>
          </a:p>
          <a:p>
            <a:pPr marL="355600" indent="-177800" eaLnBrk="1" hangingPunct="1">
              <a:defRPr/>
            </a:pPr>
            <a:r>
              <a:rPr lang="en-US" altLang="ja-JP" sz="1200" b="0" dirty="0">
                <a:solidFill>
                  <a:srgbClr val="FFFFFF"/>
                </a:solidFill>
              </a:rPr>
              <a:t>Lecturer, Diabetes Division, Internal Medicine, Kawasaki Medical School, Kurashiki, Okayama, Japan (1/1/1999)</a:t>
            </a:r>
          </a:p>
          <a:p>
            <a:pPr marL="355600" indent="-177800" eaLnBrk="1" hangingPunct="1">
              <a:defRPr/>
            </a:pPr>
            <a:r>
              <a:rPr lang="en-US" altLang="ja-JP" sz="1200" b="0" dirty="0">
                <a:solidFill>
                  <a:srgbClr val="FFFFFF"/>
                </a:solidFill>
              </a:rPr>
              <a:t>Lecturer, Endocrine and Diabetes Division, Internal Medicine, Kawasaki Medical School, Kurashiki, Okayama, Japan (4/1/2000)</a:t>
            </a:r>
          </a:p>
          <a:p>
            <a:pPr marL="355600" indent="-177800" eaLnBrk="1" hangingPunct="1">
              <a:defRPr/>
            </a:pPr>
            <a:r>
              <a:rPr lang="en-US" altLang="ja-JP" sz="1200" b="0" dirty="0">
                <a:solidFill>
                  <a:srgbClr val="FFFFFF"/>
                </a:solidFill>
              </a:rPr>
              <a:t>Director, Diabetes and Endocrine Department, Kameda Medical Center (1/1/2006)</a:t>
            </a:r>
          </a:p>
          <a:p>
            <a:pPr marL="355600" indent="-177800" eaLnBrk="1" hangingPunct="1">
              <a:defRPr/>
            </a:pPr>
            <a:r>
              <a:rPr lang="en-US" altLang="ja-JP" sz="1200" b="0" dirty="0">
                <a:solidFill>
                  <a:srgbClr val="FFFFFF"/>
                </a:solidFill>
              </a:rPr>
              <a:t>Professor, Department of Endocrinology and Diabetes, Saitama Medical Center, Saitama Medical University (4/1/2009-present</a:t>
            </a:r>
            <a:r>
              <a:rPr lang="en-US" altLang="ja-JP" sz="1200" b="0" dirty="0" smtClean="0">
                <a:solidFill>
                  <a:srgbClr val="FFFFFF"/>
                </a:solidFill>
              </a:rPr>
              <a:t>)</a:t>
            </a:r>
          </a:p>
          <a:p>
            <a:pPr marL="355600" indent="-177800" eaLnBrk="1" hangingPunct="1">
              <a:defRPr/>
            </a:pPr>
            <a:endParaRPr lang="en-US" altLang="ja-JP" sz="600" dirty="0">
              <a:solidFill>
                <a:srgbClr val="FFFFFF"/>
              </a:solidFill>
            </a:endParaRPr>
          </a:p>
          <a:p>
            <a:pPr eaLnBrk="1" hangingPunct="1">
              <a:defRPr/>
            </a:pPr>
            <a:r>
              <a:rPr lang="en-US" altLang="ja-JP" dirty="0">
                <a:solidFill>
                  <a:srgbClr val="FFFFFF"/>
                </a:solidFill>
              </a:rPr>
              <a:t>Degree, Licensure and Certification</a:t>
            </a:r>
          </a:p>
          <a:p>
            <a:pPr marL="355600" indent="-177800" eaLnBrk="1" hangingPunct="1">
              <a:defRPr/>
            </a:pPr>
            <a:r>
              <a:rPr lang="en-US" altLang="ja-JP" sz="1200" b="0" dirty="0">
                <a:solidFill>
                  <a:srgbClr val="FFFFFF"/>
                </a:solidFill>
              </a:rPr>
              <a:t>Faculty of Medicine, The University of Tokyo, Bachelor of Medicine [M.D.]</a:t>
            </a:r>
          </a:p>
          <a:p>
            <a:pPr marL="355600" indent="-177800" eaLnBrk="1" hangingPunct="1">
              <a:defRPr/>
            </a:pPr>
            <a:r>
              <a:rPr lang="en-US" altLang="ja-JP" sz="1200" b="0" dirty="0">
                <a:solidFill>
                  <a:srgbClr val="FFFFFF"/>
                </a:solidFill>
              </a:rPr>
              <a:t>Doctor of Medical Science, Yamaguchi University [Ph.D.]</a:t>
            </a:r>
          </a:p>
          <a:p>
            <a:pPr marL="355600" indent="-177800" eaLnBrk="1" hangingPunct="1">
              <a:defRPr/>
            </a:pPr>
            <a:r>
              <a:rPr lang="en-US" altLang="ja-JP" sz="1200" b="0" dirty="0">
                <a:solidFill>
                  <a:srgbClr val="FFFFFF"/>
                </a:solidFill>
              </a:rPr>
              <a:t>Medical Examination of National Board (Japan) </a:t>
            </a:r>
          </a:p>
          <a:p>
            <a:pPr marL="355600" indent="-177800" eaLnBrk="1" hangingPunct="1">
              <a:defRPr/>
            </a:pPr>
            <a:r>
              <a:rPr lang="en-US" altLang="ja-JP" sz="1200" b="0" dirty="0">
                <a:solidFill>
                  <a:srgbClr val="FFFFFF"/>
                </a:solidFill>
              </a:rPr>
              <a:t>Board Certificate and Certified Physician for Residency Training in Internal Medicine, Diabetology, Endocrinology and Metabolism (Japan) </a:t>
            </a:r>
          </a:p>
          <a:p>
            <a:pPr marL="355600" indent="-177800" eaLnBrk="1" hangingPunct="1">
              <a:defRPr/>
            </a:pPr>
            <a:r>
              <a:rPr lang="en-US" altLang="ja-JP" sz="1200" b="0" dirty="0">
                <a:solidFill>
                  <a:srgbClr val="FFFFFF"/>
                </a:solidFill>
              </a:rPr>
              <a:t>Fellow of the Japanese Society of Internal Medicine</a:t>
            </a:r>
          </a:p>
          <a:p>
            <a:pPr marL="355600" indent="-177800" eaLnBrk="1" hangingPunct="1">
              <a:defRPr/>
            </a:pPr>
            <a:r>
              <a:rPr lang="en-US" altLang="ja-JP" sz="1200" b="0" dirty="0">
                <a:solidFill>
                  <a:srgbClr val="FFFFFF"/>
                </a:solidFill>
              </a:rPr>
              <a:t>Standard ECFMG Certificate (USA)   USMLE Step 1, Step 2 and Step 3 passed (USA</a:t>
            </a:r>
            <a:r>
              <a:rPr lang="en-US" altLang="ja-JP" sz="1200" b="0" dirty="0" smtClean="0">
                <a:solidFill>
                  <a:srgbClr val="FFFFFF"/>
                </a:solidFill>
              </a:rPr>
              <a:t>)</a:t>
            </a:r>
          </a:p>
          <a:p>
            <a:pPr marL="355600" indent="-177800" eaLnBrk="1" hangingPunct="1">
              <a:defRPr/>
            </a:pPr>
            <a:endParaRPr lang="en-US" altLang="ja-JP" sz="600" dirty="0">
              <a:solidFill>
                <a:srgbClr val="FFFFFF"/>
              </a:solidFill>
            </a:endParaRPr>
          </a:p>
          <a:p>
            <a:pPr eaLnBrk="1" hangingPunct="1">
              <a:defRPr/>
            </a:pPr>
            <a:r>
              <a:rPr lang="en-US" altLang="ja-JP" dirty="0">
                <a:solidFill>
                  <a:srgbClr val="FFFFFF"/>
                </a:solidFill>
              </a:rPr>
              <a:t>Works</a:t>
            </a:r>
            <a:r>
              <a:rPr lang="ja-JP" altLang="en-US" dirty="0">
                <a:solidFill>
                  <a:srgbClr val="FFFFFF"/>
                </a:solidFill>
              </a:rPr>
              <a:t>　</a:t>
            </a:r>
            <a:r>
              <a:rPr lang="en-US" altLang="ja-JP" b="0" dirty="0">
                <a:solidFill>
                  <a:srgbClr val="FFFFFF"/>
                </a:solidFill>
              </a:rPr>
              <a:t>original </a:t>
            </a:r>
            <a:r>
              <a:rPr lang="en-US" altLang="ja-JP" b="0" dirty="0" smtClean="0">
                <a:solidFill>
                  <a:srgbClr val="FFFFFF"/>
                </a:solidFill>
              </a:rPr>
              <a:t>articles 117</a:t>
            </a:r>
            <a:r>
              <a:rPr lang="en-US" altLang="ja-JP" b="0" dirty="0">
                <a:solidFill>
                  <a:srgbClr val="FFFFFF"/>
                </a:solidFill>
              </a:rPr>
              <a:t> </a:t>
            </a:r>
            <a:r>
              <a:rPr lang="en-US" altLang="ja-JP" b="0" dirty="0" smtClean="0">
                <a:solidFill>
                  <a:srgbClr val="FFFFFF"/>
                </a:solidFill>
              </a:rPr>
              <a:t>(total citation: 7220,  </a:t>
            </a:r>
            <a:r>
              <a:rPr lang="en-US" altLang="ja-JP" b="0" i="1" dirty="0" smtClean="0">
                <a:solidFill>
                  <a:srgbClr val="FFFFFF"/>
                </a:solidFill>
              </a:rPr>
              <a:t>h</a:t>
            </a:r>
            <a:r>
              <a:rPr lang="en-US" altLang="ja-JP" b="0" dirty="0" smtClean="0">
                <a:solidFill>
                  <a:srgbClr val="FFFFFF"/>
                </a:solidFill>
              </a:rPr>
              <a:t>-index: 33 from Scopus)</a:t>
            </a:r>
            <a:endParaRPr lang="en-US" altLang="ja-JP" b="0" dirty="0">
              <a:solidFill>
                <a:srgbClr val="FFFFFF"/>
              </a:solidFill>
            </a:endParaRPr>
          </a:p>
          <a:p>
            <a:pPr marL="355600" indent="-177800" eaLnBrk="1" hangingPunct="1">
              <a:defRPr/>
            </a:pPr>
            <a:r>
              <a:rPr lang="en-US" altLang="ja-JP" sz="1200" b="0" dirty="0">
                <a:solidFill>
                  <a:srgbClr val="FFFFFF"/>
                </a:solidFill>
              </a:rPr>
              <a:t>Matsuda M, DeFronzo RA : Insulin sensitivity indices obtained from oral glucose tolerance testing: comparison with the euglycemic insulin clamp. Diabetes Care 22:1462-1470, 1999.  (citation:&gt;2600)</a:t>
            </a:r>
          </a:p>
          <a:p>
            <a:pPr marL="355600" indent="-177800" eaLnBrk="1" hangingPunct="1">
              <a:defRPr/>
            </a:pPr>
            <a:r>
              <a:rPr lang="en-US" altLang="ja-JP" sz="1200" b="0" dirty="0">
                <a:solidFill>
                  <a:srgbClr val="FFFFFF"/>
                </a:solidFill>
              </a:rPr>
              <a:t>Matsuda M: Management of glucose levels in the hospital – theory and practice, Kanehara Ltd. Tokyo, Japan</a:t>
            </a:r>
            <a:endParaRPr lang="ja-JP" altLang="en-US" sz="1200" b="0" dirty="0">
              <a:solidFill>
                <a:srgbClr val="FFFFFF"/>
              </a:solidFill>
            </a:endParaRPr>
          </a:p>
        </p:txBody>
      </p:sp>
      <p:grpSp>
        <p:nvGrpSpPr>
          <p:cNvPr id="413700" name="グループ化 22"/>
          <p:cNvGrpSpPr>
            <a:grpSpLocks/>
          </p:cNvGrpSpPr>
          <p:nvPr/>
        </p:nvGrpSpPr>
        <p:grpSpPr bwMode="auto">
          <a:xfrm>
            <a:off x="4764088" y="139700"/>
            <a:ext cx="4224337" cy="857250"/>
            <a:chOff x="433136" y="3368842"/>
            <a:chExt cx="5694947" cy="1155032"/>
          </a:xfrm>
        </p:grpSpPr>
        <p:sp>
          <p:nvSpPr>
            <p:cNvPr id="413701" name="角丸四角形 20"/>
            <p:cNvSpPr>
              <a:spLocks noChangeArrowheads="1"/>
            </p:cNvSpPr>
            <p:nvPr/>
          </p:nvSpPr>
          <p:spPr bwMode="auto">
            <a:xfrm>
              <a:off x="433136" y="3368842"/>
              <a:ext cx="5694947" cy="1155032"/>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grpSp>
          <p:nvGrpSpPr>
            <p:cNvPr id="413702" name="Group 7"/>
            <p:cNvGrpSpPr>
              <a:grpSpLocks noChangeAspect="1"/>
            </p:cNvGrpSpPr>
            <p:nvPr/>
          </p:nvGrpSpPr>
          <p:grpSpPr bwMode="auto">
            <a:xfrm>
              <a:off x="3229142" y="3628899"/>
              <a:ext cx="692150" cy="657225"/>
              <a:chOff x="0" y="637"/>
              <a:chExt cx="2858" cy="2711"/>
            </a:xfrm>
          </p:grpSpPr>
          <p:sp>
            <p:nvSpPr>
              <p:cNvPr id="413708" name="Oval 8"/>
              <p:cNvSpPr>
                <a:spLocks noChangeAspect="1" noChangeArrowheads="1"/>
              </p:cNvSpPr>
              <p:nvPr/>
            </p:nvSpPr>
            <p:spPr bwMode="invGray">
              <a:xfrm>
                <a:off x="0" y="640"/>
                <a:ext cx="2858" cy="270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09" name="Oval 9"/>
              <p:cNvSpPr>
                <a:spLocks noChangeAspect="1" noChangeArrowheads="1"/>
              </p:cNvSpPr>
              <p:nvPr/>
            </p:nvSpPr>
            <p:spPr bwMode="invGray">
              <a:xfrm>
                <a:off x="82" y="637"/>
                <a:ext cx="2700" cy="25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0" name="Oval 10"/>
              <p:cNvSpPr>
                <a:spLocks noChangeAspect="1" noChangeArrowheads="1"/>
              </p:cNvSpPr>
              <p:nvPr/>
            </p:nvSpPr>
            <p:spPr bwMode="invGray">
              <a:xfrm>
                <a:off x="109" y="723"/>
                <a:ext cx="2640" cy="2486"/>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1" name="Oval 11"/>
              <p:cNvSpPr>
                <a:spLocks noChangeAspect="1" noChangeArrowheads="1"/>
              </p:cNvSpPr>
              <p:nvPr/>
            </p:nvSpPr>
            <p:spPr bwMode="invGray">
              <a:xfrm>
                <a:off x="178" y="717"/>
                <a:ext cx="2500" cy="238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2" name="Oval 12"/>
              <p:cNvSpPr>
                <a:spLocks noChangeAspect="1" noChangeArrowheads="1"/>
              </p:cNvSpPr>
              <p:nvPr/>
            </p:nvSpPr>
            <p:spPr bwMode="invGray">
              <a:xfrm>
                <a:off x="204" y="799"/>
                <a:ext cx="2448" cy="229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sp>
            <p:nvSpPr>
              <p:cNvPr id="413713" name="Oval 13"/>
              <p:cNvSpPr>
                <a:spLocks noChangeAspect="1" noChangeArrowheads="1"/>
              </p:cNvSpPr>
              <p:nvPr/>
            </p:nvSpPr>
            <p:spPr bwMode="invGray">
              <a:xfrm>
                <a:off x="275" y="786"/>
                <a:ext cx="2306" cy="219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smtClean="0">
                  <a:solidFill>
                    <a:srgbClr val="000000"/>
                  </a:solidFill>
                </a:endParaRPr>
              </a:p>
            </p:txBody>
          </p:sp>
          <p:graphicFrame>
            <p:nvGraphicFramePr>
              <p:cNvPr id="413714" name="Object 14"/>
              <p:cNvGraphicFramePr>
                <a:graphicFrameLocks noChangeAspect="1"/>
              </p:cNvGraphicFramePr>
              <p:nvPr/>
            </p:nvGraphicFramePr>
            <p:xfrm>
              <a:off x="834" y="637"/>
              <a:ext cx="1130" cy="2170"/>
            </p:xfrm>
            <a:graphic>
              <a:graphicData uri="http://schemas.openxmlformats.org/presentationml/2006/ole">
                <mc:AlternateContent xmlns:mc="http://schemas.openxmlformats.org/markup-compatibility/2006">
                  <mc:Choice xmlns:v="urn:schemas-microsoft-com:vml" Requires="v">
                    <p:oleObj spid="_x0000_s786438" name="Image" r:id="rId4" imgW="1118249" imgH="2147547" progId="">
                      <p:embed/>
                    </p:oleObj>
                  </mc:Choice>
                  <mc:Fallback>
                    <p:oleObj name="Image" r:id="rId4" imgW="1118249" imgH="214754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834" y="637"/>
                            <a:ext cx="1130" cy="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413703" name="図 19" descr="SaitamaMed.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589" y="3597645"/>
              <a:ext cx="778675" cy="7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4" name="Picture 22" descr="K:\diabetesk0\kamed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453" y="3665785"/>
              <a:ext cx="920997" cy="5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5" name="図 16" descr="ut_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4021" y="3539540"/>
              <a:ext cx="803858" cy="80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6" name="Picture 17" descr="C:\Users\mmatsuda\Desktop\YU_logox.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015" y="3616241"/>
              <a:ext cx="794419" cy="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7" name="図 21" descr="UT_logox.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347" y="3557251"/>
              <a:ext cx="794362" cy="79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4694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314" name="オブジェクト 1"/>
          <p:cNvGraphicFramePr>
            <a:graphicFrameLocks noChangeAspect="1"/>
          </p:cNvGraphicFramePr>
          <p:nvPr/>
        </p:nvGraphicFramePr>
        <p:xfrm>
          <a:off x="0" y="0"/>
          <a:ext cx="6059488" cy="6858000"/>
        </p:xfrm>
        <a:graphic>
          <a:graphicData uri="http://schemas.openxmlformats.org/presentationml/2006/ole">
            <mc:AlternateContent xmlns:mc="http://schemas.openxmlformats.org/markup-compatibility/2006">
              <mc:Choice xmlns:v="urn:schemas-microsoft-com:vml" Requires="v">
                <p:oleObj spid="_x0000_s397336" name="Worksheet" r:id="rId3" imgW="2950420" imgH="3340560" progId="Excel.Sheet.12">
                  <p:embed/>
                </p:oleObj>
              </mc:Choice>
              <mc:Fallback>
                <p:oleObj name="Worksheet" r:id="rId3" imgW="2950420" imgH="3340560" progId="Excel.Sheet.12">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59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コネクタ 3"/>
          <p:cNvCxnSpPr/>
          <p:nvPr/>
        </p:nvCxnSpPr>
        <p:spPr>
          <a:xfrm flipV="1">
            <a:off x="804863" y="1590675"/>
            <a:ext cx="4703762" cy="4492625"/>
          </a:xfrm>
          <a:prstGeom prst="line">
            <a:avLst/>
          </a:prstGeom>
        </p:spPr>
        <p:style>
          <a:lnRef idx="1">
            <a:schemeClr val="accent1"/>
          </a:lnRef>
          <a:fillRef idx="0">
            <a:schemeClr val="accent1"/>
          </a:fillRef>
          <a:effectRef idx="0">
            <a:schemeClr val="accent1"/>
          </a:effectRef>
          <a:fontRef idx="minor">
            <a:schemeClr val="tx1"/>
          </a:fontRef>
        </p:style>
      </p:cxnSp>
      <p:sp>
        <p:nvSpPr>
          <p:cNvPr id="397316" name="テキスト ボックス 4"/>
          <p:cNvSpPr txBox="1">
            <a:spLocks noChangeArrowheads="1"/>
          </p:cNvSpPr>
          <p:nvPr/>
        </p:nvSpPr>
        <p:spPr bwMode="auto">
          <a:xfrm>
            <a:off x="5608638" y="3429000"/>
            <a:ext cx="35353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dirty="0">
                <a:latin typeface="Arial" panose="020B0604020202020204" pitchFamily="34" charset="0"/>
              </a:rPr>
              <a:t>Product of FPG</a:t>
            </a:r>
            <a:r>
              <a:rPr lang="ja-JP" altLang="en-US" dirty="0">
                <a:latin typeface="Arial" panose="020B0604020202020204" pitchFamily="34" charset="0"/>
              </a:rPr>
              <a:t> </a:t>
            </a:r>
            <a:r>
              <a:rPr lang="en-US" altLang="ja-JP" dirty="0">
                <a:latin typeface="Arial" panose="020B0604020202020204" pitchFamily="34" charset="0"/>
              </a:rPr>
              <a:t>and fasting insulin conc. (on y-axis) is almost equal to the HOMA-IR calculated by the model proposed by Turner et al, 1979 (n x-axis).</a:t>
            </a:r>
          </a:p>
          <a:p>
            <a:pPr eaLnBrk="1" hangingPunct="1">
              <a:spcBef>
                <a:spcPct val="0"/>
              </a:spcBef>
              <a:buClrTx/>
              <a:buFontTx/>
              <a:buNone/>
            </a:pPr>
            <a:r>
              <a:rPr lang="en-US" altLang="ja-JP" dirty="0">
                <a:latin typeface="Arial" panose="020B0604020202020204" pitchFamily="34" charset="0"/>
              </a:rPr>
              <a:t>Expressed by </a:t>
            </a:r>
            <a:r>
              <a:rPr lang="en-US" altLang="ja-JP" sz="3200" dirty="0">
                <a:solidFill>
                  <a:srgbClr val="6699FF"/>
                </a:solidFill>
                <a:latin typeface="Arial" panose="020B0604020202020204" pitchFamily="34" charset="0"/>
                <a:cs typeface="Arial" panose="020B0604020202020204" pitchFamily="34" charset="0"/>
              </a:rPr>
              <a:t>•</a:t>
            </a:r>
            <a:endParaRPr lang="en-US" altLang="ja-JP" dirty="0">
              <a:solidFill>
                <a:srgbClr val="6699FF"/>
              </a:solidFill>
              <a:latin typeface="Arial" panose="020B0604020202020204" pitchFamily="34" charset="0"/>
            </a:endParaRPr>
          </a:p>
          <a:p>
            <a:pPr eaLnBrk="1" hangingPunct="1">
              <a:spcBef>
                <a:spcPct val="0"/>
              </a:spcBef>
              <a:buClrTx/>
              <a:buFontTx/>
              <a:buNone/>
            </a:pPr>
            <a:r>
              <a:rPr lang="en-US" altLang="ja-JP" sz="1600" b="0" dirty="0">
                <a:latin typeface="Arial" panose="020B0604020202020204" pitchFamily="34" charset="0"/>
              </a:rPr>
              <a:t>Please neglect the connection lines.</a:t>
            </a:r>
          </a:p>
        </p:txBody>
      </p:sp>
      <p:sp>
        <p:nvSpPr>
          <p:cNvPr id="397317" name="テキスト ボックス 2"/>
          <p:cNvSpPr txBox="1">
            <a:spLocks noChangeArrowheads="1"/>
          </p:cNvSpPr>
          <p:nvPr/>
        </p:nvSpPr>
        <p:spPr bwMode="auto">
          <a:xfrm>
            <a:off x="5726113" y="641350"/>
            <a:ext cx="3300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1600">
                <a:solidFill>
                  <a:schemeClr val="tx1"/>
                </a:solidFill>
                <a:latin typeface="Arial" panose="020B0604020202020204" pitchFamily="34" charset="0"/>
              </a:rPr>
              <a:t>rp: peripheral insulin resistance</a:t>
            </a:r>
          </a:p>
          <a:p>
            <a:pPr eaLnBrk="1" hangingPunct="1">
              <a:spcBef>
                <a:spcPct val="0"/>
              </a:spcBef>
              <a:buClrTx/>
              <a:buFontTx/>
              <a:buNone/>
            </a:pPr>
            <a:r>
              <a:rPr lang="en-US" altLang="ja-JP" sz="1600">
                <a:solidFill>
                  <a:schemeClr val="tx1"/>
                </a:solidFill>
                <a:latin typeface="Arial" panose="020B0604020202020204" pitchFamily="34" charset="0"/>
              </a:rPr>
              <a:t>rl: liver insulin resistance</a:t>
            </a:r>
            <a:endParaRPr lang="ja-JP" altLang="en-US" sz="16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bwMode="invGray">
          <a:xfrm>
            <a:off x="496888" y="0"/>
            <a:ext cx="8229600" cy="754063"/>
          </a:xfrm>
        </p:spPr>
        <p:txBody>
          <a:bodyPr/>
          <a:lstStyle/>
          <a:p>
            <a:pPr eaLnBrk="1" hangingPunct="1">
              <a:defRPr/>
            </a:pPr>
            <a:r>
              <a:rPr lang="en-US" altLang="ja-JP" sz="4000" b="1" dirty="0" smtClean="0">
                <a:solidFill>
                  <a:srgbClr val="FFFF00"/>
                </a:solidFill>
                <a:effectLst>
                  <a:outerShdw blurRad="38100" dist="38100" dir="2700000" algn="tl">
                    <a:srgbClr val="000000"/>
                  </a:outerShdw>
                </a:effectLst>
                <a:latin typeface="+mn-lt"/>
              </a:rPr>
              <a:t>QUICKI and HOMA %S </a:t>
            </a:r>
            <a:endParaRPr lang="en-US" altLang="ja-JP" sz="4000" b="1" dirty="0">
              <a:solidFill>
                <a:srgbClr val="FFFF00"/>
              </a:solidFill>
              <a:effectLst>
                <a:outerShdw blurRad="38100" dist="38100" dir="2700000" algn="tl">
                  <a:srgbClr val="000000"/>
                </a:outerShdw>
              </a:effectLst>
              <a:latin typeface="+mn-lt"/>
            </a:endParaRPr>
          </a:p>
        </p:txBody>
      </p:sp>
      <p:sp>
        <p:nvSpPr>
          <p:cNvPr id="1206275" name="Text Box 3"/>
          <p:cNvSpPr txBox="1">
            <a:spLocks noChangeArrowheads="1"/>
          </p:cNvSpPr>
          <p:nvPr/>
        </p:nvSpPr>
        <p:spPr bwMode="invGray">
          <a:xfrm>
            <a:off x="496888" y="3505698"/>
            <a:ext cx="8647112" cy="908050"/>
          </a:xfrm>
          <a:prstGeom prst="rect">
            <a:avLst/>
          </a:prstGeom>
          <a:noFill/>
          <a:ln w="9525">
            <a:noFill/>
            <a:miter lim="800000"/>
            <a:headEnd/>
            <a:tailEnd/>
          </a:ln>
          <a:effectLst/>
        </p:spPr>
        <p:txBody>
          <a:bodyPr/>
          <a:lstStyle/>
          <a:p>
            <a:pPr eaLnBrk="1" hangingPunct="1">
              <a:defRPr/>
            </a:pPr>
            <a:r>
              <a:rPr lang="en-US" altLang="ja-JP" dirty="0">
                <a:solidFill>
                  <a:srgbClr val="BBE0E3"/>
                </a:solidFill>
                <a:effectLst>
                  <a:outerShdw blurRad="38100" dist="38100" dir="2700000" algn="tl">
                    <a:srgbClr val="000000"/>
                  </a:outerShdw>
                </a:effectLst>
              </a:rPr>
              <a:t>Kats A, Nambi SS, Mather K et al: Quantitative Insulin-Sensitivity Check Index (QUICKI): a simple, accurate method for assessing insulin sensitivity in humans. </a:t>
            </a:r>
            <a:r>
              <a:rPr lang="en-US" altLang="ja-JP" i="1" dirty="0">
                <a:solidFill>
                  <a:srgbClr val="BBE0E3"/>
                </a:solidFill>
                <a:effectLst>
                  <a:outerShdw blurRad="38100" dist="38100" dir="2700000" algn="tl">
                    <a:srgbClr val="000000"/>
                  </a:outerShdw>
                </a:effectLst>
              </a:rPr>
              <a:t>J Clin Endocrinol Metab</a:t>
            </a:r>
            <a:r>
              <a:rPr lang="en-US" altLang="ja-JP" dirty="0">
                <a:solidFill>
                  <a:srgbClr val="BBE0E3"/>
                </a:solidFill>
                <a:effectLst>
                  <a:outerShdw blurRad="38100" dist="38100" dir="2700000" algn="tl">
                    <a:srgbClr val="000000"/>
                  </a:outerShdw>
                </a:effectLst>
              </a:rPr>
              <a:t>  85:2402-2410, 2000.</a:t>
            </a:r>
          </a:p>
        </p:txBody>
      </p:sp>
      <p:sp>
        <p:nvSpPr>
          <p:cNvPr id="9" name="テキスト ボックス 8"/>
          <p:cNvSpPr txBox="1">
            <a:spLocks noRot="1" noChangeAspect="1" noMove="1" noResize="1" noEditPoints="1" noAdjustHandles="1" noChangeArrowheads="1" noChangeShapeType="1" noTextEdit="1"/>
          </p:cNvSpPr>
          <p:nvPr/>
        </p:nvSpPr>
        <p:spPr>
          <a:xfrm>
            <a:off x="1046162" y="681226"/>
            <a:ext cx="6150283" cy="1012521"/>
          </a:xfrm>
          <a:prstGeom prst="rect">
            <a:avLst/>
          </a:prstGeom>
          <a:blipFill rotWithShape="0">
            <a:blip r:embed="rId3"/>
            <a:stretch>
              <a:fillRect b="-602"/>
            </a:stretch>
          </a:blipFill>
        </p:spPr>
        <p:txBody>
          <a:bodyPr/>
          <a:lstStyle/>
          <a:p>
            <a:pPr>
              <a:defRPr/>
            </a:pPr>
            <a:r>
              <a:rPr lang="ja-JP" altLang="en-US" dirty="0">
                <a:noFill/>
              </a:rPr>
              <a:t> </a:t>
            </a:r>
          </a:p>
        </p:txBody>
      </p:sp>
      <mc:AlternateContent xmlns:mc="http://schemas.openxmlformats.org/markup-compatibility/2006" xmlns:a14="http://schemas.microsoft.com/office/drawing/2010/main">
        <mc:Choice Requires="a14">
          <p:sp>
            <p:nvSpPr>
              <p:cNvPr id="2" name="テキスト ボックス 1"/>
              <p:cNvSpPr txBox="1"/>
              <p:nvPr/>
            </p:nvSpPr>
            <p:spPr>
              <a:xfrm>
                <a:off x="2223956" y="4638034"/>
                <a:ext cx="4197880" cy="9253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3200" i="1" smtClean="0">
                          <a:solidFill>
                            <a:schemeClr val="bg1"/>
                          </a:solidFill>
                          <a:latin typeface="Cambria Math" panose="02040503050406030204" pitchFamily="18" charset="0"/>
                        </a:rPr>
                        <m:t>HOMA</m:t>
                      </m:r>
                      <m:r>
                        <a:rPr lang="en-US" altLang="ja-JP" sz="3200" b="1" i="1" smtClean="0">
                          <a:solidFill>
                            <a:schemeClr val="bg1"/>
                          </a:solidFill>
                          <a:latin typeface="Cambria Math" panose="02040503050406030204" pitchFamily="18" charset="0"/>
                        </a:rPr>
                        <m:t> %</m:t>
                      </m:r>
                      <m:r>
                        <m:rPr>
                          <m:sty m:val="p"/>
                        </m:rPr>
                        <a:rPr lang="en-US" altLang="ja-JP" sz="3200" i="1">
                          <a:solidFill>
                            <a:schemeClr val="bg1"/>
                          </a:solidFill>
                          <a:latin typeface="Cambria Math" panose="02040503050406030204" pitchFamily="18" charset="0"/>
                        </a:rPr>
                        <m:t>S</m:t>
                      </m:r>
                      <m:r>
                        <a:rPr kumimoji="1" lang="en-US" altLang="ja-JP" sz="3200" i="1" smtClean="0">
                          <a:solidFill>
                            <a:schemeClr val="bg1"/>
                          </a:solidFill>
                          <a:latin typeface="Cambria Math" panose="02040503050406030204" pitchFamily="18" charset="0"/>
                        </a:rPr>
                        <m:t>=</m:t>
                      </m:r>
                      <m:f>
                        <m:fPr>
                          <m:ctrlPr>
                            <a:rPr kumimoji="1" lang="en-US" altLang="ja-JP" sz="3200" b="0" i="1" smtClean="0">
                              <a:solidFill>
                                <a:schemeClr val="bg1"/>
                              </a:solidFill>
                              <a:latin typeface="Cambria Math" panose="02040503050406030204" pitchFamily="18" charset="0"/>
                            </a:rPr>
                          </m:ctrlPr>
                        </m:fPr>
                        <m:num>
                          <m:r>
                            <a:rPr lang="en-US" altLang="ja-JP" sz="3200" b="0" i="0">
                              <a:solidFill>
                                <a:schemeClr val="bg1"/>
                              </a:solidFill>
                              <a:latin typeface="Cambria Math" panose="02040503050406030204" pitchFamily="18" charset="0"/>
                            </a:rPr>
                            <m:t>1</m:t>
                          </m:r>
                          <m:r>
                            <a:rPr lang="en-US" altLang="ja-JP" sz="3200" b="0" i="0" smtClean="0">
                              <a:solidFill>
                                <a:schemeClr val="bg1"/>
                              </a:solidFill>
                              <a:latin typeface="Cambria Math" panose="02040503050406030204" pitchFamily="18" charset="0"/>
                            </a:rPr>
                            <m:t>00</m:t>
                          </m:r>
                        </m:num>
                        <m:den>
                          <m:r>
                            <m:rPr>
                              <m:sty m:val="p"/>
                            </m:rPr>
                            <a:rPr lang="en-US" altLang="ja-JP" sz="3200" b="0" i="0">
                              <a:solidFill>
                                <a:schemeClr val="bg1"/>
                              </a:solidFill>
                              <a:latin typeface="Cambria Math" panose="02040503050406030204" pitchFamily="18" charset="0"/>
                            </a:rPr>
                            <m:t>HOMA</m:t>
                          </m:r>
                          <m:r>
                            <a:rPr lang="en-US" altLang="ja-JP" sz="3200" b="0" i="0" smtClean="0">
                              <a:solidFill>
                                <a:schemeClr val="bg1"/>
                              </a:solidFill>
                              <a:latin typeface="Cambria Math" panose="02040503050406030204" pitchFamily="18" charset="0"/>
                            </a:rPr>
                            <m:t>−</m:t>
                          </m:r>
                          <m:r>
                            <m:rPr>
                              <m:sty m:val="p"/>
                            </m:rPr>
                            <a:rPr lang="en-US" altLang="ja-JP" sz="3200" b="0" i="0">
                              <a:solidFill>
                                <a:schemeClr val="bg1"/>
                              </a:solidFill>
                              <a:latin typeface="Cambria Math" panose="02040503050406030204" pitchFamily="18" charset="0"/>
                            </a:rPr>
                            <m:t>IR</m:t>
                          </m:r>
                        </m:den>
                      </m:f>
                    </m:oMath>
                  </m:oMathPara>
                </a14:m>
                <a:endParaRPr kumimoji="1" lang="ja-JP" altLang="en-US" sz="3200" b="0" dirty="0">
                  <a:solidFill>
                    <a:schemeClr val="bg1"/>
                  </a:solidFill>
                </a:endParaRP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223956" y="4638034"/>
                <a:ext cx="4197880" cy="92538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5037" y="2020623"/>
                <a:ext cx="9149037" cy="10125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3200" i="1" smtClean="0">
                          <a:solidFill>
                            <a:schemeClr val="bg1"/>
                          </a:solidFill>
                          <a:latin typeface="Cambria Math" panose="02040503050406030204" pitchFamily="18" charset="0"/>
                        </a:rPr>
                        <m:t>QUICKI</m:t>
                      </m:r>
                      <m:r>
                        <a:rPr kumimoji="1" lang="en-US" altLang="ja-JP" sz="3200" i="1" smtClean="0">
                          <a:solidFill>
                            <a:schemeClr val="bg1"/>
                          </a:solidFill>
                          <a:latin typeface="Cambria Math" panose="02040503050406030204" pitchFamily="18" charset="0"/>
                        </a:rPr>
                        <m:t>=</m:t>
                      </m:r>
                      <m:f>
                        <m:fPr>
                          <m:ctrlPr>
                            <a:rPr kumimoji="1" lang="en-US" altLang="ja-JP" sz="3200" i="1" smtClean="0">
                              <a:solidFill>
                                <a:schemeClr val="bg1"/>
                              </a:solidFill>
                              <a:latin typeface="Cambria Math" panose="02040503050406030204" pitchFamily="18" charset="0"/>
                            </a:rPr>
                          </m:ctrlPr>
                        </m:fPr>
                        <m:num>
                          <m:r>
                            <a:rPr kumimoji="1" lang="en-US" altLang="ja-JP" sz="3200" b="0" i="0" smtClean="0">
                              <a:solidFill>
                                <a:schemeClr val="bg1"/>
                              </a:solidFill>
                              <a:latin typeface="Cambria Math" panose="02040503050406030204" pitchFamily="18" charset="0"/>
                            </a:rPr>
                            <m:t>1</m:t>
                          </m:r>
                        </m:num>
                        <m:den>
                          <m:r>
                            <a:rPr kumimoji="1" lang="en-US" altLang="ja-JP" sz="3200" b="0" i="1" smtClean="0">
                              <a:solidFill>
                                <a:schemeClr val="bg1"/>
                              </a:solidFill>
                              <a:latin typeface="Cambria Math" panose="02040503050406030204" pitchFamily="18" charset="0"/>
                            </a:rPr>
                            <m:t>𝑙𝑜𝑔</m:t>
                          </m:r>
                          <m:r>
                            <a:rPr kumimoji="1" lang="en-US" altLang="ja-JP" sz="3200" b="0" i="1" smtClean="0">
                              <a:solidFill>
                                <a:schemeClr val="bg1"/>
                              </a:solidFill>
                              <a:latin typeface="Cambria Math" panose="02040503050406030204" pitchFamily="18" charset="0"/>
                            </a:rPr>
                            <m:t>(</m:t>
                          </m:r>
                          <m:r>
                            <m:rPr>
                              <m:sty m:val="p"/>
                            </m:rPr>
                            <a:rPr kumimoji="1" lang="en-US" altLang="ja-JP" sz="3200" b="0" i="0" smtClean="0">
                              <a:solidFill>
                                <a:schemeClr val="bg1"/>
                              </a:solidFill>
                              <a:latin typeface="Cambria Math" panose="02040503050406030204" pitchFamily="18" charset="0"/>
                            </a:rPr>
                            <m:t>I</m:t>
                          </m:r>
                          <m:r>
                            <a:rPr kumimoji="1" lang="en-US" altLang="ja-JP" sz="3200" b="0" i="0" baseline="-25000" smtClean="0">
                              <a:solidFill>
                                <a:schemeClr val="bg1"/>
                              </a:solidFill>
                              <a:latin typeface="Cambria Math" panose="02040503050406030204" pitchFamily="18" charset="0"/>
                            </a:rPr>
                            <m:t>0</m:t>
                          </m:r>
                          <m:r>
                            <a:rPr lang="en-US" altLang="ja-JP" sz="3200" b="0" i="1">
                              <a:solidFill>
                                <a:schemeClr val="bg1"/>
                              </a:solidFill>
                              <a:latin typeface="Cambria Math" panose="02040503050406030204" pitchFamily="18" charset="0"/>
                              <a:ea typeface="Cambria Math" panose="02040503050406030204" pitchFamily="18" charset="0"/>
                            </a:rPr>
                            <m:t>×</m:t>
                          </m:r>
                          <m:r>
                            <m:rPr>
                              <m:sty m:val="p"/>
                            </m:rPr>
                            <a:rPr lang="en-US" altLang="ja-JP" sz="3200" b="0" i="0" smtClean="0">
                              <a:solidFill>
                                <a:schemeClr val="bg1"/>
                              </a:solidFill>
                              <a:latin typeface="Cambria Math" panose="02040503050406030204" pitchFamily="18" charset="0"/>
                            </a:rPr>
                            <m:t>G</m:t>
                          </m:r>
                          <m:r>
                            <a:rPr lang="en-US" altLang="ja-JP" sz="3200" b="0" baseline="-25000">
                              <a:solidFill>
                                <a:schemeClr val="bg1"/>
                              </a:solidFill>
                              <a:latin typeface="Cambria Math" panose="02040503050406030204" pitchFamily="18" charset="0"/>
                            </a:rPr>
                            <m:t>0</m:t>
                          </m:r>
                          <m:r>
                            <a:rPr kumimoji="1" lang="en-US" altLang="ja-JP" sz="3200" b="0" i="1" smtClean="0">
                              <a:solidFill>
                                <a:schemeClr val="bg1"/>
                              </a:solidFill>
                              <a:latin typeface="Cambria Math" panose="02040503050406030204" pitchFamily="18" charset="0"/>
                            </a:rPr>
                            <m:t>)</m:t>
                          </m:r>
                        </m:den>
                      </m:f>
                      <m:r>
                        <a:rPr lang="en-US" altLang="ja-JP" sz="3200" i="1">
                          <a:solidFill>
                            <a:schemeClr val="bg1"/>
                          </a:solidFill>
                          <a:latin typeface="Cambria Math" panose="02040503050406030204" pitchFamily="18" charset="0"/>
                        </a:rPr>
                        <m:t>=</m:t>
                      </m:r>
                      <m:f>
                        <m:fPr>
                          <m:ctrlPr>
                            <a:rPr lang="en-US" altLang="ja-JP" sz="3200" i="1">
                              <a:solidFill>
                                <a:schemeClr val="bg1"/>
                              </a:solidFill>
                              <a:latin typeface="Cambria Math" panose="02040503050406030204" pitchFamily="18" charset="0"/>
                            </a:rPr>
                          </m:ctrlPr>
                        </m:fPr>
                        <m:num>
                          <m:r>
                            <a:rPr lang="en-US" altLang="ja-JP" sz="3200" b="0">
                              <a:solidFill>
                                <a:schemeClr val="bg1"/>
                              </a:solidFill>
                              <a:latin typeface="Cambria Math" panose="02040503050406030204" pitchFamily="18" charset="0"/>
                            </a:rPr>
                            <m:t>1</m:t>
                          </m:r>
                        </m:num>
                        <m:den>
                          <m:r>
                            <a:rPr lang="en-US" altLang="ja-JP" sz="3200" b="0" i="1">
                              <a:solidFill>
                                <a:schemeClr val="bg1"/>
                              </a:solidFill>
                              <a:latin typeface="Cambria Math" panose="02040503050406030204" pitchFamily="18" charset="0"/>
                            </a:rPr>
                            <m:t>𝑙𝑜𝑔</m:t>
                          </m:r>
                          <m:r>
                            <a:rPr lang="en-US" altLang="ja-JP" sz="3200" b="0" i="1">
                              <a:solidFill>
                                <a:schemeClr val="bg1"/>
                              </a:solidFill>
                              <a:latin typeface="Cambria Math" panose="02040503050406030204" pitchFamily="18" charset="0"/>
                            </a:rPr>
                            <m:t>(</m:t>
                          </m:r>
                          <m:r>
                            <a:rPr lang="en-US" altLang="ja-JP" sz="3200" b="0">
                              <a:solidFill>
                                <a:schemeClr val="bg1"/>
                              </a:solidFill>
                              <a:latin typeface="Cambria Math" panose="02040503050406030204" pitchFamily="18" charset="0"/>
                            </a:rPr>
                            <m:t>22.5</m:t>
                          </m:r>
                          <m:r>
                            <a:rPr lang="en-US" altLang="ja-JP" sz="3200" b="0" i="1">
                              <a:solidFill>
                                <a:schemeClr val="bg1"/>
                              </a:solidFill>
                              <a:latin typeface="Cambria Math" panose="02040503050406030204" pitchFamily="18" charset="0"/>
                              <a:ea typeface="Cambria Math" panose="02040503050406030204" pitchFamily="18" charset="0"/>
                            </a:rPr>
                            <m:t>×</m:t>
                          </m:r>
                          <m:r>
                            <m:rPr>
                              <m:sty m:val="p"/>
                            </m:rPr>
                            <a:rPr lang="en-US" altLang="ja-JP" sz="3200" b="0">
                              <a:solidFill>
                                <a:schemeClr val="bg1"/>
                              </a:solidFill>
                              <a:latin typeface="Cambria Math" panose="02040503050406030204" pitchFamily="18" charset="0"/>
                              <a:ea typeface="Cambria Math" panose="02040503050406030204" pitchFamily="18" charset="0"/>
                            </a:rPr>
                            <m:t>HOM</m:t>
                          </m:r>
                          <m:r>
                            <m:rPr>
                              <m:sty m:val="p"/>
                            </m:rPr>
                            <a:rPr lang="en-US" altLang="ja-JP" sz="3200" b="0" i="1">
                              <a:solidFill>
                                <a:schemeClr val="bg1"/>
                              </a:solidFill>
                              <a:latin typeface="Cambria Math" panose="02040503050406030204" pitchFamily="18" charset="0"/>
                              <a:ea typeface="Cambria Math" panose="02040503050406030204" pitchFamily="18" charset="0"/>
                            </a:rPr>
                            <m:t>A</m:t>
                          </m:r>
                          <m:r>
                            <a:rPr lang="en-US" altLang="ja-JP" sz="3200" b="0" i="1">
                              <a:solidFill>
                                <a:schemeClr val="bg1"/>
                              </a:solidFill>
                              <a:latin typeface="Cambria Math" panose="02040503050406030204" pitchFamily="18" charset="0"/>
                              <a:ea typeface="Cambria Math" panose="02040503050406030204" pitchFamily="18" charset="0"/>
                            </a:rPr>
                            <m:t>−</m:t>
                          </m:r>
                          <m:r>
                            <m:rPr>
                              <m:sty m:val="p"/>
                            </m:rPr>
                            <a:rPr lang="en-US" altLang="ja-JP" sz="3200" b="0">
                              <a:solidFill>
                                <a:schemeClr val="bg1"/>
                              </a:solidFill>
                              <a:latin typeface="Cambria Math" panose="02040503050406030204" pitchFamily="18" charset="0"/>
                              <a:ea typeface="Cambria Math" panose="02040503050406030204" pitchFamily="18" charset="0"/>
                            </a:rPr>
                            <m:t>I</m:t>
                          </m:r>
                          <m:r>
                            <m:rPr>
                              <m:sty m:val="p"/>
                            </m:rPr>
                            <a:rPr lang="en-US" altLang="ja-JP" sz="3200" b="0" i="1">
                              <a:solidFill>
                                <a:schemeClr val="bg1"/>
                              </a:solidFill>
                              <a:latin typeface="Cambria Math" panose="02040503050406030204" pitchFamily="18" charset="0"/>
                              <a:ea typeface="Cambria Math" panose="02040503050406030204" pitchFamily="18" charset="0"/>
                            </a:rPr>
                            <m:t>R</m:t>
                          </m:r>
                          <m:r>
                            <a:rPr lang="en-US" altLang="ja-JP" sz="3200" b="0" i="1">
                              <a:solidFill>
                                <a:schemeClr val="bg1"/>
                              </a:solidFill>
                              <a:latin typeface="Cambria Math" panose="02040503050406030204" pitchFamily="18" charset="0"/>
                              <a:ea typeface="Cambria Math" panose="02040503050406030204" pitchFamily="18" charset="0"/>
                            </a:rPr>
                            <m:t>)</m:t>
                          </m:r>
                        </m:den>
                      </m:f>
                    </m:oMath>
                  </m:oMathPara>
                </a14:m>
                <a:endParaRPr kumimoji="1" lang="ja-JP" altLang="en-US" sz="3200" dirty="0">
                  <a:solidFill>
                    <a:schemeClr val="bg1"/>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037" y="2020623"/>
                <a:ext cx="9149037" cy="1012521"/>
              </a:xfrm>
              <a:prstGeom prst="rect">
                <a:avLst/>
              </a:prstGeom>
              <a:blipFill rotWithShape="0">
                <a:blip r:embed="rId5"/>
                <a:stretch>
                  <a:fillRect/>
                </a:stretch>
              </a:blipFill>
            </p:spPr>
            <p:txBody>
              <a:bodyPr/>
              <a:lstStyle/>
              <a:p>
                <a:r>
                  <a:rPr lang="ja-JP" altLang="en-US">
                    <a:noFill/>
                  </a:rPr>
                  <a:t> </a:t>
                </a:r>
              </a:p>
            </p:txBody>
          </p:sp>
        </mc:Fallback>
      </mc:AlternateContent>
      <p:sp>
        <p:nvSpPr>
          <p:cNvPr id="11" name="Text Box 3"/>
          <p:cNvSpPr txBox="1">
            <a:spLocks noChangeArrowheads="1"/>
          </p:cNvSpPr>
          <p:nvPr/>
        </p:nvSpPr>
        <p:spPr bwMode="invGray">
          <a:xfrm>
            <a:off x="496888" y="5637156"/>
            <a:ext cx="8647112" cy="1058612"/>
          </a:xfrm>
          <a:prstGeom prst="rect">
            <a:avLst/>
          </a:prstGeom>
          <a:noFill/>
          <a:ln w="9525">
            <a:noFill/>
            <a:miter lim="800000"/>
            <a:headEnd/>
            <a:tailEnd/>
          </a:ln>
          <a:effectLst/>
        </p:spPr>
        <p:txBody>
          <a:bodyPr/>
          <a:lstStyle/>
          <a:p>
            <a:pPr eaLnBrk="1" hangingPunct="1">
              <a:defRPr/>
            </a:pPr>
            <a:r>
              <a:rPr lang="en-US" altLang="ja-JP" dirty="0">
                <a:solidFill>
                  <a:srgbClr val="BBE0E3"/>
                </a:solidFill>
                <a:effectLst>
                  <a:outerShdw blurRad="38100" dist="38100" dir="2700000" algn="tl">
                    <a:srgbClr val="000000"/>
                  </a:outerShdw>
                </a:effectLst>
              </a:rPr>
              <a:t>Wallace TM, Levy JC, Matthews DR.: Use and abuse of HOMA modeling. Diabetes </a:t>
            </a:r>
            <a:r>
              <a:rPr lang="en-US" altLang="ja-JP" dirty="0" smtClean="0">
                <a:solidFill>
                  <a:srgbClr val="BBE0E3"/>
                </a:solidFill>
                <a:effectLst>
                  <a:outerShdw blurRad="38100" dist="38100" dir="2700000" algn="tl">
                    <a:srgbClr val="000000"/>
                  </a:outerShdw>
                </a:effectLst>
              </a:rPr>
              <a:t>Care  27:1487-95, 2004.</a:t>
            </a:r>
          </a:p>
          <a:p>
            <a:pPr eaLnBrk="1" hangingPunct="1">
              <a:defRPr/>
            </a:pPr>
            <a:r>
              <a:rPr lang="en-US" altLang="ja-JP" dirty="0">
                <a:solidFill>
                  <a:schemeClr val="bg1"/>
                </a:solidFill>
                <a:effectLst>
                  <a:outerShdw blurRad="38100" dist="38100" dir="2700000" algn="tl">
                    <a:srgbClr val="000000"/>
                  </a:outerShdw>
                </a:effectLst>
              </a:rPr>
              <a:t>The computer model gives a value for insulin sensitivity expressed as HOMA2-%S (where 100% is normal), which is simply the reciprocal of HOMA2-IR.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Text Box 2"/>
          <p:cNvSpPr txBox="1">
            <a:spLocks noChangeArrowheads="1"/>
          </p:cNvSpPr>
          <p:nvPr/>
        </p:nvSpPr>
        <p:spPr bwMode="auto">
          <a:xfrm>
            <a:off x="234950" y="525463"/>
            <a:ext cx="8543925" cy="5370512"/>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6000" dirty="0">
                <a:solidFill>
                  <a:srgbClr val="FFFF00"/>
                </a:solidFill>
                <a:effectLst>
                  <a:outerShdw blurRad="38100" dist="38100" dir="2700000" algn="tl">
                    <a:srgbClr val="000000"/>
                  </a:outerShdw>
                </a:effectLst>
              </a:rPr>
              <a:t>Improvement of HOMA</a:t>
            </a:r>
          </a:p>
          <a:p>
            <a:pPr algn="ctr" eaLnBrk="1" hangingPunct="1">
              <a:spcBef>
                <a:spcPct val="50000"/>
              </a:spcBef>
              <a:defRPr/>
            </a:pPr>
            <a:r>
              <a:rPr lang="ja-JP" altLang="en-US" sz="4000" dirty="0">
                <a:solidFill>
                  <a:srgbClr val="FFFFFF">
                    <a:lumMod val="95000"/>
                  </a:srgbClr>
                </a:solidFill>
                <a:effectLst>
                  <a:outerShdw blurRad="38100" dist="38100" dir="2700000" algn="tl">
                    <a:srgbClr val="000000"/>
                  </a:outerShdw>
                </a:effectLst>
              </a:rPr>
              <a:t>●</a:t>
            </a:r>
            <a:r>
              <a:rPr lang="en-US" altLang="ja-JP" sz="4000" dirty="0">
                <a:solidFill>
                  <a:srgbClr val="FFFFFF">
                    <a:lumMod val="95000"/>
                  </a:srgbClr>
                </a:solidFill>
                <a:effectLst>
                  <a:outerShdw blurRad="38100" dist="38100" dir="2700000" algn="tl">
                    <a:srgbClr val="000000"/>
                  </a:outerShdw>
                </a:effectLst>
              </a:rPr>
              <a:t>Whole body insulin sensitivity</a:t>
            </a:r>
          </a:p>
          <a:p>
            <a:pPr eaLnBrk="1" hangingPunct="1">
              <a:spcBef>
                <a:spcPct val="50000"/>
              </a:spcBef>
              <a:defRPr/>
            </a:pPr>
            <a:r>
              <a:rPr lang="en-US" altLang="ja-JP" sz="3600" dirty="0">
                <a:solidFill>
                  <a:srgbClr val="FFFFFF">
                    <a:lumMod val="95000"/>
                  </a:srgbClr>
                </a:solidFill>
                <a:effectLst>
                  <a:outerShdw blurRad="38100" dist="38100" dir="2700000" algn="tl">
                    <a:srgbClr val="000000"/>
                  </a:outerShdw>
                </a:effectLst>
              </a:rPr>
              <a:t>	Matsuda Index</a:t>
            </a:r>
          </a:p>
          <a:p>
            <a:pPr eaLnBrk="1" hangingPunct="1">
              <a:spcBef>
                <a:spcPct val="50000"/>
              </a:spcBef>
              <a:defRPr/>
            </a:pPr>
            <a:endParaRPr lang="ja-JP" altLang="en-US" sz="600" dirty="0">
              <a:solidFill>
                <a:srgbClr val="FFFFFF">
                  <a:lumMod val="95000"/>
                </a:srgbClr>
              </a:solidFill>
              <a:effectLst>
                <a:outerShdw blurRad="38100" dist="38100" dir="2700000" algn="tl">
                  <a:srgbClr val="000000"/>
                </a:outerShdw>
              </a:effectLst>
            </a:endParaRPr>
          </a:p>
          <a:p>
            <a:pPr eaLnBrk="1" hangingPunct="1">
              <a:spcBef>
                <a:spcPct val="50000"/>
              </a:spcBef>
              <a:defRPr/>
            </a:pPr>
            <a:r>
              <a:rPr lang="ja-JP" altLang="en-US" sz="4000" dirty="0">
                <a:solidFill>
                  <a:srgbClr val="808080"/>
                </a:solidFill>
                <a:effectLst>
                  <a:outerShdw blurRad="38100" dist="38100" dir="2700000" algn="tl">
                    <a:srgbClr val="000000"/>
                  </a:outerShdw>
                </a:effectLst>
              </a:rPr>
              <a:t>●</a:t>
            </a:r>
            <a:r>
              <a:rPr lang="en-US" altLang="ja-JP" sz="4000" dirty="0">
                <a:solidFill>
                  <a:srgbClr val="808080"/>
                </a:solidFill>
                <a:effectLst>
                  <a:outerShdw blurRad="38100" dist="38100" dir="2700000" algn="tl">
                    <a:srgbClr val="000000"/>
                  </a:outerShdw>
                </a:effectLst>
              </a:rPr>
              <a:t>Specificity to the liver and the muscle</a:t>
            </a:r>
          </a:p>
          <a:p>
            <a:pPr eaLnBrk="1" hangingPunct="1">
              <a:spcBef>
                <a:spcPct val="50000"/>
              </a:spcBef>
              <a:defRPr/>
            </a:pPr>
            <a:r>
              <a:rPr lang="en-US" altLang="ja-JP" sz="4000" dirty="0">
                <a:solidFill>
                  <a:srgbClr val="808080"/>
                </a:solidFill>
                <a:effectLst>
                  <a:outerShdw blurRad="38100" dist="38100" dir="2700000" algn="tl">
                    <a:srgbClr val="000000"/>
                  </a:outerShdw>
                </a:effectLst>
              </a:rPr>
              <a:t>	</a:t>
            </a:r>
            <a:r>
              <a:rPr lang="en-US" altLang="ja-JP" sz="3600" dirty="0">
                <a:solidFill>
                  <a:srgbClr val="808080"/>
                </a:solidFill>
                <a:effectLst>
                  <a:outerShdw blurRad="38100" dist="38100" dir="2700000" algn="tl">
                    <a:srgbClr val="000000"/>
                  </a:outerShdw>
                </a:effectLst>
              </a:rPr>
              <a:t>Modified HOMA</a:t>
            </a:r>
            <a:endParaRPr lang="ja-JP" altLang="en-US" sz="3600" dirty="0">
              <a:solidFill>
                <a:srgbClr val="80808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9" name="Text Box 3"/>
          <p:cNvSpPr txBox="1">
            <a:spLocks noChangeArrowheads="1"/>
          </p:cNvSpPr>
          <p:nvPr/>
        </p:nvSpPr>
        <p:spPr bwMode="auto">
          <a:xfrm>
            <a:off x="0" y="284163"/>
            <a:ext cx="9144000" cy="677862"/>
          </a:xfrm>
          <a:prstGeom prst="rect">
            <a:avLst/>
          </a:prstGeom>
          <a:noFill/>
          <a:ln w="9525">
            <a:noFill/>
            <a:miter lim="800000"/>
            <a:headEnd/>
            <a:tailEnd/>
          </a:ln>
          <a:effectLst/>
        </p:spPr>
        <p:txBody>
          <a:bodyPr>
            <a:spAutoFit/>
          </a:bodyPr>
          <a:lstStyle/>
          <a:p>
            <a:pPr algn="ctr" eaLnBrk="1" hangingPunct="1">
              <a:lnSpc>
                <a:spcPct val="95000"/>
              </a:lnSpc>
              <a:defRPr/>
            </a:pPr>
            <a:r>
              <a:rPr lang="en-US" altLang="ja-JP" sz="4000" dirty="0">
                <a:solidFill>
                  <a:srgbClr val="FFFF00"/>
                </a:solidFill>
                <a:effectLst>
                  <a:outerShdw blurRad="38100" dist="38100" dir="2700000" algn="tl">
                    <a:srgbClr val="000000"/>
                  </a:outerShdw>
                </a:effectLst>
                <a:latin typeface="Times New Roman" pitchFamily="18" charset="0"/>
                <a:ea typeface="ＭＳ Ｐゴシック"/>
              </a:rPr>
              <a:t>Introduction of Matsuda index</a:t>
            </a:r>
            <a:endParaRPr lang="ja-JP" altLang="en-US" sz="4000" dirty="0">
              <a:solidFill>
                <a:srgbClr val="FFFF00"/>
              </a:solidFill>
              <a:effectLst>
                <a:outerShdw blurRad="38100" dist="38100" dir="2700000" algn="tl">
                  <a:srgbClr val="000000"/>
                </a:outerShdw>
              </a:effectLst>
              <a:latin typeface="Times New Roman" pitchFamily="18" charset="0"/>
              <a:ea typeface="ＭＳ Ｐゴシック"/>
            </a:endParaRPr>
          </a:p>
        </p:txBody>
      </p:sp>
      <p:pic>
        <p:nvPicPr>
          <p:cNvPr id="406531" name="Picture 4" descr="IS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1071563" y="1452563"/>
            <a:ext cx="700087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4452938" y="5734050"/>
            <a:ext cx="3619500" cy="338138"/>
          </a:xfrm>
          <a:prstGeom prst="rect">
            <a:avLst/>
          </a:prstGeom>
          <a:noFill/>
        </p:spPr>
        <p:txBody>
          <a:bodyPr wrap="none">
            <a:spAutoFit/>
          </a:bodyPr>
          <a:lstStyle/>
          <a:p>
            <a:pPr eaLnBrk="1" hangingPunct="1">
              <a:defRPr/>
            </a:pPr>
            <a:r>
              <a:rPr lang="en-US" altLang="ja-JP" dirty="0">
                <a:solidFill>
                  <a:schemeClr val="accent5"/>
                </a:solidFill>
              </a:rPr>
              <a:t>Depicted by Dr. Ralph A. DeFronzo.</a:t>
            </a:r>
            <a:endParaRPr lang="ja-JP" altLang="en-US" dirty="0">
              <a:solidFill>
                <a:schemeClr val="accent5"/>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テキスト ボックス 1"/>
          <p:cNvSpPr txBox="1">
            <a:spLocks noChangeArrowheads="1"/>
          </p:cNvSpPr>
          <p:nvPr/>
        </p:nvSpPr>
        <p:spPr bwMode="auto">
          <a:xfrm>
            <a:off x="395288" y="752475"/>
            <a:ext cx="82581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b="0">
                <a:solidFill>
                  <a:srgbClr val="FFFFFF"/>
                </a:solidFill>
              </a:rPr>
              <a:t>MCR (metabolic clearance rate)</a:t>
            </a:r>
          </a:p>
          <a:p>
            <a:pPr eaLnBrk="1" hangingPunct="1">
              <a:spcBef>
                <a:spcPct val="0"/>
              </a:spcBef>
              <a:buFontTx/>
              <a:buNone/>
            </a:pPr>
            <a:r>
              <a:rPr lang="en-US" altLang="ja-JP" sz="4400" b="0">
                <a:solidFill>
                  <a:srgbClr val="FFFFFF"/>
                </a:solidFill>
              </a:rPr>
              <a:t>	Dose of glucose</a:t>
            </a:r>
          </a:p>
          <a:p>
            <a:pPr eaLnBrk="1" hangingPunct="1">
              <a:spcBef>
                <a:spcPct val="0"/>
              </a:spcBef>
              <a:buFontTx/>
              <a:buNone/>
            </a:pPr>
            <a:r>
              <a:rPr lang="en-US" altLang="ja-JP" sz="4400" b="0">
                <a:solidFill>
                  <a:srgbClr val="FFFFFF"/>
                </a:solidFill>
              </a:rPr>
              <a:t>	AUC of PG conc.</a:t>
            </a:r>
          </a:p>
          <a:p>
            <a:pPr eaLnBrk="1" hangingPunct="1">
              <a:spcBef>
                <a:spcPct val="0"/>
              </a:spcBef>
              <a:buFontTx/>
              <a:buNone/>
            </a:pPr>
            <a:r>
              <a:rPr lang="en-US" altLang="ja-JP" sz="4400" b="0">
                <a:solidFill>
                  <a:srgbClr val="FFFFFF"/>
                </a:solidFill>
              </a:rPr>
              <a:t>	</a:t>
            </a:r>
            <a:r>
              <a:rPr lang="en-US" altLang="ja-JP" sz="4400" b="0">
                <a:solidFill>
                  <a:srgbClr val="FFFF00"/>
                </a:solidFill>
              </a:rPr>
              <a:t>(non- steady state)</a:t>
            </a:r>
            <a:endParaRPr lang="ja-JP" altLang="en-US" sz="4400" b="0">
              <a:solidFill>
                <a:srgbClr val="FFFF00"/>
              </a:solidFill>
            </a:endParaRPr>
          </a:p>
        </p:txBody>
      </p:sp>
      <p:cxnSp>
        <p:nvCxnSpPr>
          <p:cNvPr id="8" name="直線コネクタ 7"/>
          <p:cNvCxnSpPr/>
          <p:nvPr/>
        </p:nvCxnSpPr>
        <p:spPr>
          <a:xfrm>
            <a:off x="1173163" y="2152650"/>
            <a:ext cx="46815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8580" name="テキスト ボックス 8"/>
          <p:cNvSpPr txBox="1">
            <a:spLocks noChangeArrowheads="1"/>
          </p:cNvSpPr>
          <p:nvPr/>
        </p:nvSpPr>
        <p:spPr bwMode="auto">
          <a:xfrm>
            <a:off x="395288" y="1736725"/>
            <a:ext cx="544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4800">
                <a:solidFill>
                  <a:srgbClr val="FFFFFF"/>
                </a:solidFill>
              </a:rPr>
              <a:t>=</a:t>
            </a:r>
            <a:endParaRPr lang="ja-JP" altLang="en-US" sz="4800">
              <a:solidFill>
                <a:srgbClr val="FFFFFF"/>
              </a:solidFill>
            </a:endParaRPr>
          </a:p>
        </p:txBody>
      </p:sp>
      <p:sp>
        <p:nvSpPr>
          <p:cNvPr id="13" name="円/楕円 12"/>
          <p:cNvSpPr/>
          <p:nvPr/>
        </p:nvSpPr>
        <p:spPr>
          <a:xfrm>
            <a:off x="2224088" y="4257675"/>
            <a:ext cx="1843087" cy="18430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sz="2400" dirty="0">
              <a:solidFill>
                <a:srgbClr val="000000"/>
              </a:solidFill>
            </a:endParaRPr>
          </a:p>
        </p:txBody>
      </p:sp>
      <p:sp>
        <p:nvSpPr>
          <p:cNvPr id="14" name="右矢印 13"/>
          <p:cNvSpPr/>
          <p:nvPr/>
        </p:nvSpPr>
        <p:spPr>
          <a:xfrm>
            <a:off x="4079875" y="5008563"/>
            <a:ext cx="669925" cy="300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FFFFFF"/>
              </a:solidFill>
            </a:endParaRPr>
          </a:p>
        </p:txBody>
      </p:sp>
      <p:cxnSp>
        <p:nvCxnSpPr>
          <p:cNvPr id="17" name="直線矢印コネクタ 16"/>
          <p:cNvCxnSpPr/>
          <p:nvPr/>
        </p:nvCxnSpPr>
        <p:spPr>
          <a:xfrm>
            <a:off x="1597025" y="4379913"/>
            <a:ext cx="682625" cy="6286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8584" name="テキスト ボックス 18"/>
          <p:cNvSpPr txBox="1">
            <a:spLocks noChangeArrowheads="1"/>
          </p:cNvSpPr>
          <p:nvPr/>
        </p:nvSpPr>
        <p:spPr bwMode="auto">
          <a:xfrm>
            <a:off x="254000" y="3892550"/>
            <a:ext cx="223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Glucose Dose</a:t>
            </a:r>
            <a:endParaRPr lang="ja-JP" altLang="en-US" sz="2400">
              <a:solidFill>
                <a:srgbClr val="FFFFFF"/>
              </a:solidFill>
            </a:endParaRPr>
          </a:p>
        </p:txBody>
      </p:sp>
      <p:sp>
        <p:nvSpPr>
          <p:cNvPr id="408585" name="テキスト ボックス 32"/>
          <p:cNvSpPr txBox="1">
            <a:spLocks noChangeArrowheads="1"/>
          </p:cNvSpPr>
          <p:nvPr/>
        </p:nvSpPr>
        <p:spPr bwMode="auto">
          <a:xfrm>
            <a:off x="5473700" y="3795713"/>
            <a:ext cx="62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PG</a:t>
            </a:r>
            <a:endParaRPr lang="ja-JP" altLang="en-US" sz="2400">
              <a:solidFill>
                <a:srgbClr val="FFFFFF"/>
              </a:solidFill>
            </a:endParaRPr>
          </a:p>
        </p:txBody>
      </p:sp>
      <p:sp>
        <p:nvSpPr>
          <p:cNvPr id="408586" name="Rectangle 2"/>
          <p:cNvSpPr>
            <a:spLocks noChangeArrowheads="1"/>
          </p:cNvSpPr>
          <p:nvPr/>
        </p:nvSpPr>
        <p:spPr bwMode="auto">
          <a:xfrm>
            <a:off x="6215063" y="5200650"/>
            <a:ext cx="2438400" cy="9906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408587" name="Rectangle 38"/>
          <p:cNvSpPr>
            <a:spLocks noChangeArrowheads="1"/>
          </p:cNvSpPr>
          <p:nvPr/>
        </p:nvSpPr>
        <p:spPr bwMode="auto">
          <a:xfrm>
            <a:off x="9475788" y="691673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endParaRPr>
          </a:p>
        </p:txBody>
      </p:sp>
      <p:sp>
        <p:nvSpPr>
          <p:cNvPr id="408588" name="Rectangle 39"/>
          <p:cNvSpPr>
            <a:spLocks noChangeArrowheads="1"/>
          </p:cNvSpPr>
          <p:nvPr/>
        </p:nvSpPr>
        <p:spPr bwMode="auto">
          <a:xfrm>
            <a:off x="9475788" y="691673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endParaRPr>
          </a:p>
        </p:txBody>
      </p:sp>
      <p:sp>
        <p:nvSpPr>
          <p:cNvPr id="408589" name="Line 41"/>
          <p:cNvSpPr>
            <a:spLocks noChangeShapeType="1"/>
          </p:cNvSpPr>
          <p:nvPr/>
        </p:nvSpPr>
        <p:spPr bwMode="auto">
          <a:xfrm>
            <a:off x="5875338" y="4133850"/>
            <a:ext cx="0" cy="2057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0" name="Line 42"/>
          <p:cNvSpPr>
            <a:spLocks noChangeShapeType="1"/>
          </p:cNvSpPr>
          <p:nvPr/>
        </p:nvSpPr>
        <p:spPr bwMode="auto">
          <a:xfrm>
            <a:off x="5859463" y="619125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1" name="AutoShape 43"/>
          <p:cNvSpPr>
            <a:spLocks noChangeArrowheads="1"/>
          </p:cNvSpPr>
          <p:nvPr/>
        </p:nvSpPr>
        <p:spPr bwMode="auto">
          <a:xfrm>
            <a:off x="6215063" y="5051425"/>
            <a:ext cx="2441575" cy="149225"/>
          </a:xfrm>
          <a:prstGeom prst="rtTriangle">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408592" name="Freeform 44"/>
          <p:cNvSpPr>
            <a:spLocks/>
          </p:cNvSpPr>
          <p:nvPr/>
        </p:nvSpPr>
        <p:spPr bwMode="auto">
          <a:xfrm>
            <a:off x="6211888" y="4108450"/>
            <a:ext cx="2444750" cy="1092200"/>
          </a:xfrm>
          <a:custGeom>
            <a:avLst/>
            <a:gdLst>
              <a:gd name="T0" fmla="*/ 0 w 1733"/>
              <a:gd name="T1" fmla="*/ 2147483646 h 688"/>
              <a:gd name="T2" fmla="*/ 2147483646 w 1733"/>
              <a:gd name="T3" fmla="*/ 2147483646 h 688"/>
              <a:gd name="T4" fmla="*/ 2147483646 w 1733"/>
              <a:gd name="T5" fmla="*/ 2147483646 h 688"/>
              <a:gd name="T6" fmla="*/ 2147483646 w 1733"/>
              <a:gd name="T7" fmla="*/ 2147483646 h 688"/>
              <a:gd name="T8" fmla="*/ 2147483646 w 1733"/>
              <a:gd name="T9" fmla="*/ 2147483646 h 688"/>
              <a:gd name="T10" fmla="*/ 2147483646 w 1733"/>
              <a:gd name="T11" fmla="*/ 2147483646 h 688"/>
              <a:gd name="T12" fmla="*/ 2147483646 w 1733"/>
              <a:gd name="T13" fmla="*/ 2147483646 h 688"/>
              <a:gd name="T14" fmla="*/ 2147483646 w 1733"/>
              <a:gd name="T15" fmla="*/ 2147483646 h 688"/>
              <a:gd name="T16" fmla="*/ 2147483646 w 1733"/>
              <a:gd name="T17" fmla="*/ 2147483646 h 688"/>
              <a:gd name="T18" fmla="*/ 2147483646 w 1733"/>
              <a:gd name="T19" fmla="*/ 2147483646 h 688"/>
              <a:gd name="T20" fmla="*/ 2147483646 w 1733"/>
              <a:gd name="T21" fmla="*/ 2147483646 h 688"/>
              <a:gd name="T22" fmla="*/ 2147483646 w 1733"/>
              <a:gd name="T23" fmla="*/ 2147483646 h 688"/>
              <a:gd name="T24" fmla="*/ 2147483646 w 1733"/>
              <a:gd name="T25" fmla="*/ 2147483646 h 688"/>
              <a:gd name="T26" fmla="*/ 2147483646 w 1733"/>
              <a:gd name="T27" fmla="*/ 2147483646 h 688"/>
              <a:gd name="T28" fmla="*/ 2147483646 w 1733"/>
              <a:gd name="T29" fmla="*/ 2147483646 h 688"/>
              <a:gd name="T30" fmla="*/ 2147483646 w 1733"/>
              <a:gd name="T31" fmla="*/ 2147483646 h 688"/>
              <a:gd name="T32" fmla="*/ 2147483646 w 1733"/>
              <a:gd name="T33" fmla="*/ 2147483646 h 688"/>
              <a:gd name="T34" fmla="*/ 2147483646 w 1733"/>
              <a:gd name="T35" fmla="*/ 2147483646 h 688"/>
              <a:gd name="T36" fmla="*/ 2147483646 w 1733"/>
              <a:gd name="T37" fmla="*/ 2147483646 h 688"/>
              <a:gd name="T38" fmla="*/ 2147483646 w 1733"/>
              <a:gd name="T39" fmla="*/ 2147483646 h 688"/>
              <a:gd name="T40" fmla="*/ 2147483646 w 1733"/>
              <a:gd name="T41" fmla="*/ 2147483646 h 688"/>
              <a:gd name="T42" fmla="*/ 2147483646 w 1733"/>
              <a:gd name="T43" fmla="*/ 2147483646 h 688"/>
              <a:gd name="T44" fmla="*/ 2147483646 w 1733"/>
              <a:gd name="T45" fmla="*/ 2147483646 h 688"/>
              <a:gd name="T46" fmla="*/ 2147483646 w 1733"/>
              <a:gd name="T47" fmla="*/ 2147483646 h 688"/>
              <a:gd name="T48" fmla="*/ 2147483646 w 1733"/>
              <a:gd name="T49" fmla="*/ 2147483646 h 6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33" h="688">
                <a:moveTo>
                  <a:pt x="0" y="594"/>
                </a:moveTo>
                <a:cubicBezTo>
                  <a:pt x="11" y="574"/>
                  <a:pt x="15" y="550"/>
                  <a:pt x="24" y="529"/>
                </a:cubicBezTo>
                <a:cubicBezTo>
                  <a:pt x="31" y="485"/>
                  <a:pt x="55" y="433"/>
                  <a:pt x="81" y="397"/>
                </a:cubicBezTo>
                <a:cubicBezTo>
                  <a:pt x="87" y="380"/>
                  <a:pt x="97" y="357"/>
                  <a:pt x="108" y="342"/>
                </a:cubicBezTo>
                <a:cubicBezTo>
                  <a:pt x="111" y="333"/>
                  <a:pt x="115" y="326"/>
                  <a:pt x="120" y="318"/>
                </a:cubicBezTo>
                <a:cubicBezTo>
                  <a:pt x="122" y="306"/>
                  <a:pt x="128" y="294"/>
                  <a:pt x="134" y="284"/>
                </a:cubicBezTo>
                <a:cubicBezTo>
                  <a:pt x="145" y="245"/>
                  <a:pt x="168" y="201"/>
                  <a:pt x="189" y="167"/>
                </a:cubicBezTo>
                <a:cubicBezTo>
                  <a:pt x="202" y="146"/>
                  <a:pt x="211" y="117"/>
                  <a:pt x="232" y="102"/>
                </a:cubicBezTo>
                <a:cubicBezTo>
                  <a:pt x="239" y="86"/>
                  <a:pt x="273" y="47"/>
                  <a:pt x="288" y="40"/>
                </a:cubicBezTo>
                <a:cubicBezTo>
                  <a:pt x="309" y="16"/>
                  <a:pt x="337" y="9"/>
                  <a:pt x="367" y="4"/>
                </a:cubicBezTo>
                <a:cubicBezTo>
                  <a:pt x="415" y="5"/>
                  <a:pt x="464" y="0"/>
                  <a:pt x="511" y="8"/>
                </a:cubicBezTo>
                <a:cubicBezTo>
                  <a:pt x="531" y="11"/>
                  <a:pt x="550" y="18"/>
                  <a:pt x="571" y="20"/>
                </a:cubicBezTo>
                <a:cubicBezTo>
                  <a:pt x="595" y="30"/>
                  <a:pt x="625" y="37"/>
                  <a:pt x="650" y="42"/>
                </a:cubicBezTo>
                <a:cubicBezTo>
                  <a:pt x="663" y="47"/>
                  <a:pt x="677" y="53"/>
                  <a:pt x="691" y="56"/>
                </a:cubicBezTo>
                <a:cubicBezTo>
                  <a:pt x="714" y="69"/>
                  <a:pt x="742" y="81"/>
                  <a:pt x="768" y="85"/>
                </a:cubicBezTo>
                <a:cubicBezTo>
                  <a:pt x="780" y="92"/>
                  <a:pt x="793" y="99"/>
                  <a:pt x="806" y="102"/>
                </a:cubicBezTo>
                <a:cubicBezTo>
                  <a:pt x="832" y="115"/>
                  <a:pt x="858" y="128"/>
                  <a:pt x="885" y="140"/>
                </a:cubicBezTo>
                <a:cubicBezTo>
                  <a:pt x="910" y="151"/>
                  <a:pt x="932" y="168"/>
                  <a:pt x="957" y="176"/>
                </a:cubicBezTo>
                <a:cubicBezTo>
                  <a:pt x="987" y="200"/>
                  <a:pt x="1029" y="215"/>
                  <a:pt x="1063" y="234"/>
                </a:cubicBezTo>
                <a:cubicBezTo>
                  <a:pt x="1091" y="250"/>
                  <a:pt x="1121" y="276"/>
                  <a:pt x="1152" y="284"/>
                </a:cubicBezTo>
                <a:cubicBezTo>
                  <a:pt x="1221" y="333"/>
                  <a:pt x="1291" y="379"/>
                  <a:pt x="1363" y="424"/>
                </a:cubicBezTo>
                <a:cubicBezTo>
                  <a:pt x="1408" y="452"/>
                  <a:pt x="1455" y="495"/>
                  <a:pt x="1507" y="510"/>
                </a:cubicBezTo>
                <a:cubicBezTo>
                  <a:pt x="1547" y="539"/>
                  <a:pt x="1585" y="571"/>
                  <a:pt x="1622" y="604"/>
                </a:cubicBezTo>
                <a:cubicBezTo>
                  <a:pt x="1640" y="621"/>
                  <a:pt x="1665" y="649"/>
                  <a:pt x="1689" y="656"/>
                </a:cubicBezTo>
                <a:cubicBezTo>
                  <a:pt x="1696" y="661"/>
                  <a:pt x="1733" y="684"/>
                  <a:pt x="1730" y="688"/>
                </a:cubicBezTo>
              </a:path>
            </a:pathLst>
          </a:custGeom>
          <a:solidFill>
            <a:schemeClr val="accent1">
              <a:alpha val="50195"/>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3" name="Line 45"/>
          <p:cNvSpPr>
            <a:spLocks noChangeShapeType="1"/>
          </p:cNvSpPr>
          <p:nvPr/>
        </p:nvSpPr>
        <p:spPr bwMode="auto">
          <a:xfrm>
            <a:off x="6215063" y="5048250"/>
            <a:ext cx="0" cy="11414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4" name="Line 46"/>
          <p:cNvSpPr>
            <a:spLocks noChangeShapeType="1"/>
          </p:cNvSpPr>
          <p:nvPr/>
        </p:nvSpPr>
        <p:spPr bwMode="auto">
          <a:xfrm>
            <a:off x="8653463" y="5200650"/>
            <a:ext cx="0" cy="99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5" name="Rectangle 47"/>
          <p:cNvSpPr>
            <a:spLocks noChangeArrowheads="1"/>
          </p:cNvSpPr>
          <p:nvPr/>
        </p:nvSpPr>
        <p:spPr bwMode="auto">
          <a:xfrm>
            <a:off x="6146800" y="6267450"/>
            <a:ext cx="17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00"/>
                </a:solidFill>
                <a:ea typeface="ＭＳ ゴシック" panose="020B0609070205080204" pitchFamily="49" charset="-128"/>
                <a:cs typeface="Times New Roman" panose="02020603050405020304" pitchFamily="18" charset="0"/>
              </a:rPr>
              <a:t>0</a:t>
            </a:r>
            <a:endParaRPr lang="en-US" altLang="ja-JP" sz="2400">
              <a:solidFill>
                <a:srgbClr val="000000"/>
              </a:solidFill>
              <a:ea typeface="ＭＳ ゴシック" panose="020B0609070205080204" pitchFamily="49" charset="-128"/>
              <a:cs typeface="Times New Roman" panose="02020603050405020304" pitchFamily="18" charset="0"/>
            </a:endParaRPr>
          </a:p>
        </p:txBody>
      </p:sp>
      <p:sp>
        <p:nvSpPr>
          <p:cNvPr id="408596" name="Rectangle 48"/>
          <p:cNvSpPr>
            <a:spLocks noChangeArrowheads="1"/>
          </p:cNvSpPr>
          <p:nvPr/>
        </p:nvSpPr>
        <p:spPr bwMode="auto">
          <a:xfrm>
            <a:off x="7880350" y="6235700"/>
            <a:ext cx="1239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FF"/>
                </a:solidFill>
              </a:rPr>
              <a:t>~180min</a:t>
            </a:r>
          </a:p>
        </p:txBody>
      </p:sp>
      <p:sp>
        <p:nvSpPr>
          <p:cNvPr id="408597" name="Line 49"/>
          <p:cNvSpPr>
            <a:spLocks noChangeShapeType="1"/>
          </p:cNvSpPr>
          <p:nvPr/>
        </p:nvSpPr>
        <p:spPr bwMode="auto">
          <a:xfrm flipH="1">
            <a:off x="5875338" y="4602163"/>
            <a:ext cx="2778125" cy="0"/>
          </a:xfrm>
          <a:prstGeom prst="line">
            <a:avLst/>
          </a:prstGeom>
          <a:noFill/>
          <a:ln w="190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598" name="Rectangle 50"/>
          <p:cNvSpPr>
            <a:spLocks noChangeArrowheads="1"/>
          </p:cNvSpPr>
          <p:nvPr/>
        </p:nvSpPr>
        <p:spPr bwMode="auto">
          <a:xfrm>
            <a:off x="5118100" y="4438650"/>
            <a:ext cx="80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00"/>
                </a:solidFill>
              </a:rPr>
              <a:t>mean</a:t>
            </a:r>
          </a:p>
        </p:txBody>
      </p:sp>
      <p:sp>
        <p:nvSpPr>
          <p:cNvPr id="408599" name="Line 51"/>
          <p:cNvSpPr>
            <a:spLocks noChangeShapeType="1"/>
          </p:cNvSpPr>
          <p:nvPr/>
        </p:nvSpPr>
        <p:spPr bwMode="auto">
          <a:xfrm>
            <a:off x="5199063" y="4438650"/>
            <a:ext cx="60960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49" name="カギ線コネクタ 48"/>
          <p:cNvCxnSpPr/>
          <p:nvPr/>
        </p:nvCxnSpPr>
        <p:spPr>
          <a:xfrm rot="10800000" flipV="1">
            <a:off x="3330575" y="4027488"/>
            <a:ext cx="2143125" cy="666750"/>
          </a:xfrm>
          <a:prstGeom prst="bentConnector3">
            <a:avLst>
              <a:gd name="adj1" fmla="val 5828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8601" name="テキスト ボックス 51"/>
          <p:cNvSpPr txBox="1">
            <a:spLocks noChangeArrowheads="1"/>
          </p:cNvSpPr>
          <p:nvPr/>
        </p:nvSpPr>
        <p:spPr bwMode="auto">
          <a:xfrm>
            <a:off x="4384675" y="5295900"/>
            <a:ext cx="887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MCR</a:t>
            </a:r>
            <a:endParaRPr lang="ja-JP" altLang="en-US" sz="2400">
              <a:solidFill>
                <a:srgbClr val="FFFFFF"/>
              </a:solidFill>
            </a:endParaRPr>
          </a:p>
        </p:txBody>
      </p:sp>
      <p:sp>
        <p:nvSpPr>
          <p:cNvPr id="53" name="Rectangle 2"/>
          <p:cNvSpPr txBox="1">
            <a:spLocks noChangeArrowheads="1"/>
          </p:cNvSpPr>
          <p:nvPr/>
        </p:nvSpPr>
        <p:spPr bwMode="invGray">
          <a:xfrm>
            <a:off x="496888" y="0"/>
            <a:ext cx="8229600" cy="754063"/>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4000" dirty="0" smtClean="0">
                <a:solidFill>
                  <a:srgbClr val="FFFF00"/>
                </a:solidFill>
                <a:effectLst>
                  <a:outerShdw blurRad="38100" dist="38100" dir="2700000" algn="tl">
                    <a:srgbClr val="000000"/>
                  </a:outerShdw>
                </a:effectLst>
              </a:rPr>
              <a:t>After glucose administration</a:t>
            </a:r>
            <a:endParaRPr lang="en-US" altLang="ja-JP" sz="40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テキスト ボックス 6"/>
          <p:cNvSpPr txBox="1">
            <a:spLocks noChangeArrowheads="1"/>
          </p:cNvSpPr>
          <p:nvPr/>
        </p:nvSpPr>
        <p:spPr bwMode="auto">
          <a:xfrm>
            <a:off x="600075" y="1300163"/>
            <a:ext cx="7339013"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000" b="0">
                <a:solidFill>
                  <a:srgbClr val="FFFFFF"/>
                </a:solidFill>
              </a:rPr>
              <a:t>Insulin Sensitivity during OGTT</a:t>
            </a:r>
          </a:p>
          <a:p>
            <a:pPr eaLnBrk="1" hangingPunct="1">
              <a:spcBef>
                <a:spcPct val="0"/>
              </a:spcBef>
              <a:buFontTx/>
              <a:buNone/>
            </a:pPr>
            <a:endParaRPr lang="en-US" altLang="ja-JP" sz="4000" b="0">
              <a:solidFill>
                <a:srgbClr val="FFFFFF"/>
              </a:solidFill>
            </a:endParaRPr>
          </a:p>
          <a:p>
            <a:pPr eaLnBrk="1" hangingPunct="1">
              <a:spcBef>
                <a:spcPct val="0"/>
              </a:spcBef>
              <a:buFontTx/>
              <a:buNone/>
            </a:pPr>
            <a:r>
              <a:rPr lang="en-US" altLang="ja-JP" sz="4000" b="0">
                <a:solidFill>
                  <a:srgbClr val="FFFFFF"/>
                </a:solidFill>
              </a:rPr>
              <a:t>	 MCR of glucose</a:t>
            </a:r>
          </a:p>
          <a:p>
            <a:pPr eaLnBrk="1" hangingPunct="1">
              <a:spcBef>
                <a:spcPct val="0"/>
              </a:spcBef>
              <a:buFontTx/>
              <a:buNone/>
            </a:pPr>
            <a:r>
              <a:rPr lang="en-US" altLang="ja-JP" sz="4000" b="0">
                <a:solidFill>
                  <a:srgbClr val="FFFFFF"/>
                </a:solidFill>
              </a:rPr>
              <a:t>	Average Insulin conc.</a:t>
            </a:r>
          </a:p>
          <a:p>
            <a:pPr eaLnBrk="1" hangingPunct="1">
              <a:spcBef>
                <a:spcPct val="0"/>
              </a:spcBef>
              <a:buFontTx/>
              <a:buNone/>
            </a:pPr>
            <a:endParaRPr lang="en-US" altLang="ja-JP" sz="4000" b="0">
              <a:solidFill>
                <a:srgbClr val="FFFFFF"/>
              </a:solidFill>
            </a:endParaRPr>
          </a:p>
          <a:p>
            <a:pPr eaLnBrk="1" hangingPunct="1">
              <a:spcBef>
                <a:spcPct val="0"/>
              </a:spcBef>
              <a:buFontTx/>
              <a:buNone/>
            </a:pPr>
            <a:r>
              <a:rPr lang="en-US" altLang="ja-JP" sz="4000" b="0">
                <a:solidFill>
                  <a:srgbClr val="FFFFFF"/>
                </a:solidFill>
              </a:rPr>
              <a:t>	Dose of glucose</a:t>
            </a:r>
          </a:p>
          <a:p>
            <a:pPr eaLnBrk="1" hangingPunct="1">
              <a:spcBef>
                <a:spcPct val="0"/>
              </a:spcBef>
              <a:buFontTx/>
              <a:buNone/>
            </a:pPr>
            <a:r>
              <a:rPr lang="en-US" altLang="ja-JP" sz="1100" b="0">
                <a:solidFill>
                  <a:srgbClr val="FFFFFF"/>
                </a:solidFill>
              </a:rPr>
              <a:t>	</a:t>
            </a:r>
          </a:p>
          <a:p>
            <a:pPr eaLnBrk="1" hangingPunct="1">
              <a:spcBef>
                <a:spcPct val="0"/>
              </a:spcBef>
              <a:buFontTx/>
              <a:buNone/>
            </a:pPr>
            <a:r>
              <a:rPr lang="en-US" altLang="ja-JP" sz="4000" b="0">
                <a:solidFill>
                  <a:srgbClr val="FFFFFF"/>
                </a:solidFill>
              </a:rPr>
              <a:t>	</a:t>
            </a:r>
            <a:r>
              <a:rPr lang="ja-JP" altLang="en-US" sz="4000" b="0">
                <a:solidFill>
                  <a:srgbClr val="FFFFFF"/>
                </a:solidFill>
              </a:rPr>
              <a:t>　</a:t>
            </a:r>
            <a:r>
              <a:rPr lang="en-US" altLang="ja-JP" sz="4000" b="0">
                <a:solidFill>
                  <a:srgbClr val="FFFFFF"/>
                </a:solidFill>
              </a:rPr>
              <a:t>PG ×</a:t>
            </a:r>
            <a:r>
              <a:rPr lang="ja-JP" altLang="en-US" sz="4000" b="0">
                <a:solidFill>
                  <a:srgbClr val="FFFFFF"/>
                </a:solidFill>
              </a:rPr>
              <a:t>　</a:t>
            </a:r>
            <a:r>
              <a:rPr lang="en-US" altLang="ja-JP" sz="4000" b="0">
                <a:solidFill>
                  <a:srgbClr val="FFFFFF"/>
                </a:solidFill>
              </a:rPr>
              <a:t>Insulin</a:t>
            </a:r>
          </a:p>
        </p:txBody>
      </p:sp>
      <p:cxnSp>
        <p:nvCxnSpPr>
          <p:cNvPr id="10" name="直線コネクタ 9"/>
          <p:cNvCxnSpPr/>
          <p:nvPr/>
        </p:nvCxnSpPr>
        <p:spPr>
          <a:xfrm flipV="1">
            <a:off x="1173163" y="3278188"/>
            <a:ext cx="540543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173163" y="5081588"/>
            <a:ext cx="54054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629" name="テキスト ボックス 12"/>
          <p:cNvSpPr txBox="1">
            <a:spLocks noChangeArrowheads="1"/>
          </p:cNvSpPr>
          <p:nvPr/>
        </p:nvSpPr>
        <p:spPr bwMode="auto">
          <a:xfrm>
            <a:off x="395288" y="4667250"/>
            <a:ext cx="544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4800">
                <a:solidFill>
                  <a:srgbClr val="FFFFFF"/>
                </a:solidFill>
              </a:rPr>
              <a:t>=</a:t>
            </a:r>
            <a:endParaRPr lang="ja-JP" altLang="en-US" sz="4800">
              <a:solidFill>
                <a:srgbClr val="FFFFFF"/>
              </a:solidFill>
            </a:endParaRPr>
          </a:p>
        </p:txBody>
      </p:sp>
      <p:sp>
        <p:nvSpPr>
          <p:cNvPr id="410630" name="Line 51"/>
          <p:cNvSpPr>
            <a:spLocks noChangeShapeType="1"/>
          </p:cNvSpPr>
          <p:nvPr/>
        </p:nvSpPr>
        <p:spPr bwMode="auto">
          <a:xfrm>
            <a:off x="1868488" y="5230813"/>
            <a:ext cx="874712"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0631" name="Line 51"/>
          <p:cNvSpPr>
            <a:spLocks noChangeShapeType="1"/>
          </p:cNvSpPr>
          <p:nvPr/>
        </p:nvSpPr>
        <p:spPr bwMode="auto">
          <a:xfrm>
            <a:off x="3648075" y="5230813"/>
            <a:ext cx="142875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0632" name="テキスト ボックス 2"/>
          <p:cNvSpPr txBox="1">
            <a:spLocks noChangeArrowheads="1"/>
          </p:cNvSpPr>
          <p:nvPr/>
        </p:nvSpPr>
        <p:spPr bwMode="auto">
          <a:xfrm>
            <a:off x="625475" y="1979613"/>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a:solidFill>
                  <a:srgbClr val="FFFFFF"/>
                </a:solidFill>
              </a:rPr>
              <a:t>can be estimated by</a:t>
            </a:r>
            <a:endParaRPr lang="ja-JP" altLang="en-US" sz="2400">
              <a:solidFill>
                <a:srgbClr val="FFFFFF"/>
              </a:solidFill>
            </a:endParaRPr>
          </a:p>
        </p:txBody>
      </p:sp>
      <p:sp>
        <p:nvSpPr>
          <p:cNvPr id="16" name="Rectangle 2"/>
          <p:cNvSpPr txBox="1">
            <a:spLocks noChangeArrowheads="1"/>
          </p:cNvSpPr>
          <p:nvPr/>
        </p:nvSpPr>
        <p:spPr bwMode="invGray">
          <a:xfrm>
            <a:off x="496888" y="0"/>
            <a:ext cx="8229600" cy="754063"/>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4000" dirty="0" smtClean="0">
                <a:solidFill>
                  <a:srgbClr val="FFFF00"/>
                </a:solidFill>
                <a:effectLst>
                  <a:outerShdw blurRad="38100" dist="38100" dir="2700000" algn="tl">
                    <a:srgbClr val="000000"/>
                  </a:outerShdw>
                </a:effectLst>
              </a:rPr>
              <a:t>After glucose administration</a:t>
            </a:r>
            <a:endParaRPr lang="en-US" altLang="ja-JP" sz="40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4" descr="IS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1071563" y="1406525"/>
            <a:ext cx="700087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a:xfrm>
            <a:off x="744538" y="6230938"/>
            <a:ext cx="1169987" cy="201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FFFFFF"/>
              </a:solidFill>
            </a:endParaRPr>
          </a:p>
        </p:txBody>
      </p:sp>
      <p:sp>
        <p:nvSpPr>
          <p:cNvPr id="412676" name="テキスト ボックス 2"/>
          <p:cNvSpPr txBox="1">
            <a:spLocks noChangeArrowheads="1"/>
          </p:cNvSpPr>
          <p:nvPr/>
        </p:nvSpPr>
        <p:spPr bwMode="auto">
          <a:xfrm flipH="1">
            <a:off x="2203450" y="6038850"/>
            <a:ext cx="600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a:solidFill>
                  <a:srgbClr val="9ED3D7"/>
                </a:solidFill>
                <a:latin typeface="Helvetica" panose="020B0604020202020204" pitchFamily="34" charset="0"/>
              </a:rPr>
              <a:t>Inverse of Geometric Mean</a:t>
            </a:r>
            <a:endParaRPr lang="ja-JP" altLang="en-US">
              <a:solidFill>
                <a:srgbClr val="9ED3D7"/>
              </a:solidFill>
              <a:latin typeface="Helvetica" panose="020B0604020202020204" pitchFamily="34" charset="0"/>
            </a:endParaRPr>
          </a:p>
        </p:txBody>
      </p:sp>
      <p:sp>
        <p:nvSpPr>
          <p:cNvPr id="6" name="Text Box 3"/>
          <p:cNvSpPr txBox="1">
            <a:spLocks noChangeArrowheads="1"/>
          </p:cNvSpPr>
          <p:nvPr/>
        </p:nvSpPr>
        <p:spPr bwMode="auto">
          <a:xfrm>
            <a:off x="0" y="284163"/>
            <a:ext cx="9144000" cy="677862"/>
          </a:xfrm>
          <a:prstGeom prst="rect">
            <a:avLst/>
          </a:prstGeom>
          <a:noFill/>
          <a:ln w="9525">
            <a:noFill/>
            <a:miter lim="800000"/>
            <a:headEnd/>
            <a:tailEnd/>
          </a:ln>
          <a:effectLst/>
        </p:spPr>
        <p:txBody>
          <a:bodyPr>
            <a:spAutoFit/>
          </a:bodyPr>
          <a:lstStyle/>
          <a:p>
            <a:pPr algn="ctr" eaLnBrk="1" hangingPunct="1">
              <a:lnSpc>
                <a:spcPct val="95000"/>
              </a:lnSpc>
              <a:defRPr/>
            </a:pPr>
            <a:r>
              <a:rPr lang="en-US" altLang="ja-JP" sz="4000" dirty="0">
                <a:solidFill>
                  <a:srgbClr val="FFFF00"/>
                </a:solidFill>
                <a:effectLst>
                  <a:outerShdw blurRad="38100" dist="38100" dir="2700000" algn="tl">
                    <a:srgbClr val="000000"/>
                  </a:outerShdw>
                </a:effectLst>
                <a:latin typeface="Times New Roman" pitchFamily="18" charset="0"/>
                <a:ea typeface="ＭＳ Ｐゴシック"/>
              </a:rPr>
              <a:t>Induction of Matsuda index</a:t>
            </a:r>
            <a:endParaRPr lang="ja-JP" altLang="en-US" sz="4000" dirty="0">
              <a:solidFill>
                <a:srgbClr val="FFFF00"/>
              </a:solidFill>
              <a:effectLst>
                <a:outerShdw blurRad="38100" dist="38100" dir="2700000" algn="tl">
                  <a:srgbClr val="000000"/>
                </a:outerShdw>
              </a:effectLst>
              <a:latin typeface="Times New Roman" pitchFamily="18" charset="0"/>
              <a:ea typeface="ＭＳ Ｐゴシック"/>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554663" y="4724400"/>
            <a:ext cx="2438400" cy="9906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416771" name="Rectangle 3"/>
          <p:cNvSpPr>
            <a:spLocks noChangeArrowheads="1"/>
          </p:cNvSpPr>
          <p:nvPr/>
        </p:nvSpPr>
        <p:spPr bwMode="auto">
          <a:xfrm>
            <a:off x="1054100" y="123825"/>
            <a:ext cx="7175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0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Insulin sensitivity indices obtained from oral glucose tolerance testing</a:t>
            </a:r>
            <a:endParaRPr lang="ja-JP" altLang="en-US" sz="18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72" name="Rectangle 8"/>
          <p:cNvSpPr>
            <a:spLocks noChangeArrowheads="1"/>
          </p:cNvSpPr>
          <p:nvPr/>
        </p:nvSpPr>
        <p:spPr bwMode="auto">
          <a:xfrm>
            <a:off x="3367088" y="2392363"/>
            <a:ext cx="538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6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(FPG×FPI)×(G×I)</a:t>
            </a:r>
          </a:p>
        </p:txBody>
      </p:sp>
      <p:sp>
        <p:nvSpPr>
          <p:cNvPr id="416773" name="Line 12"/>
          <p:cNvSpPr>
            <a:spLocks noChangeShapeType="1"/>
          </p:cNvSpPr>
          <p:nvPr/>
        </p:nvSpPr>
        <p:spPr bwMode="auto">
          <a:xfrm>
            <a:off x="7221538" y="2409825"/>
            <a:ext cx="333375" cy="1588"/>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74" name="Line 13"/>
          <p:cNvSpPr>
            <a:spLocks noChangeShapeType="1"/>
          </p:cNvSpPr>
          <p:nvPr/>
        </p:nvSpPr>
        <p:spPr bwMode="auto">
          <a:xfrm>
            <a:off x="3062288" y="2020888"/>
            <a:ext cx="5845175" cy="1587"/>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75" name="Freeform 14"/>
          <p:cNvSpPr>
            <a:spLocks/>
          </p:cNvSpPr>
          <p:nvPr/>
        </p:nvSpPr>
        <p:spPr bwMode="auto">
          <a:xfrm>
            <a:off x="3092450" y="2189163"/>
            <a:ext cx="5711825" cy="858837"/>
          </a:xfrm>
          <a:custGeom>
            <a:avLst/>
            <a:gdLst>
              <a:gd name="T0" fmla="*/ 0 w 7469"/>
              <a:gd name="T1" fmla="*/ 2147483646 h 1081"/>
              <a:gd name="T2" fmla="*/ 2147483646 w 7469"/>
              <a:gd name="T3" fmla="*/ 2147483646 h 1081"/>
              <a:gd name="T4" fmla="*/ 2147483646 w 7469"/>
              <a:gd name="T5" fmla="*/ 0 h 1081"/>
              <a:gd name="T6" fmla="*/ 2147483646 w 7469"/>
              <a:gd name="T7" fmla="*/ 0 h 1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69" h="1081">
                <a:moveTo>
                  <a:pt x="0" y="808"/>
                </a:moveTo>
                <a:lnTo>
                  <a:pt x="152" y="1081"/>
                </a:lnTo>
                <a:lnTo>
                  <a:pt x="562" y="0"/>
                </a:lnTo>
                <a:lnTo>
                  <a:pt x="7469" y="0"/>
                </a:lnTo>
              </a:path>
            </a:pathLst>
          </a:custGeom>
          <a:noFill/>
          <a:ln w="47625">
            <a:solidFill>
              <a:srgbClr val="FFC2A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6776" name="Line 15"/>
          <p:cNvSpPr>
            <a:spLocks noChangeShapeType="1"/>
          </p:cNvSpPr>
          <p:nvPr/>
        </p:nvSpPr>
        <p:spPr bwMode="auto">
          <a:xfrm>
            <a:off x="8296275" y="2409825"/>
            <a:ext cx="319088" cy="1588"/>
          </a:xfrm>
          <a:prstGeom prst="line">
            <a:avLst/>
          </a:prstGeom>
          <a:noFill/>
          <a:ln w="47625">
            <a:solidFill>
              <a:srgbClr val="FFC2A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77" name="Rectangle 17"/>
          <p:cNvSpPr>
            <a:spLocks noChangeArrowheads="1"/>
          </p:cNvSpPr>
          <p:nvPr/>
        </p:nvSpPr>
        <p:spPr bwMode="auto">
          <a:xfrm>
            <a:off x="5303838" y="1182688"/>
            <a:ext cx="162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6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10,000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78" name="Rectangle 18"/>
          <p:cNvSpPr>
            <a:spLocks noChangeArrowheads="1"/>
          </p:cNvSpPr>
          <p:nvPr/>
        </p:nvSpPr>
        <p:spPr bwMode="auto">
          <a:xfrm>
            <a:off x="258763" y="1793875"/>
            <a:ext cx="25781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100">
                <a:solidFill>
                  <a:srgbClr val="FFC2AA"/>
                </a:solidFill>
                <a:latin typeface="Times New Roman" panose="02020603050405020304" pitchFamily="18" charset="0"/>
                <a:ea typeface="ＭＳ ゴシック" panose="020B0609070205080204" pitchFamily="49" charset="-128"/>
                <a:cs typeface="Times New Roman" panose="02020603050405020304" pitchFamily="18" charset="0"/>
              </a:rPr>
              <a:t>ISI(comp)=</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79" name="Rectangle 19"/>
          <p:cNvSpPr>
            <a:spLocks noChangeArrowheads="1"/>
          </p:cNvSpPr>
          <p:nvPr/>
        </p:nvSpPr>
        <p:spPr bwMode="auto">
          <a:xfrm>
            <a:off x="2055813" y="3386138"/>
            <a:ext cx="4429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0" name="Rectangle 20"/>
          <p:cNvSpPr>
            <a:spLocks noChangeArrowheads="1"/>
          </p:cNvSpPr>
          <p:nvPr/>
        </p:nvSpPr>
        <p:spPr bwMode="auto">
          <a:xfrm>
            <a:off x="328613" y="370205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G=</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1" name="Rectangle 21"/>
          <p:cNvSpPr>
            <a:spLocks noChangeArrowheads="1"/>
          </p:cNvSpPr>
          <p:nvPr/>
        </p:nvSpPr>
        <p:spPr bwMode="auto">
          <a:xfrm>
            <a:off x="1674813" y="3516313"/>
            <a:ext cx="2381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800" b="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2" name="Rectangle 22"/>
          <p:cNvSpPr>
            <a:spLocks noChangeArrowheads="1"/>
          </p:cNvSpPr>
          <p:nvPr/>
        </p:nvSpPr>
        <p:spPr bwMode="auto">
          <a:xfrm>
            <a:off x="2540000" y="3727450"/>
            <a:ext cx="85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g(t) </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3" name="Rectangle 23"/>
          <p:cNvSpPr>
            <a:spLocks noChangeArrowheads="1"/>
          </p:cNvSpPr>
          <p:nvPr/>
        </p:nvSpPr>
        <p:spPr bwMode="auto">
          <a:xfrm>
            <a:off x="3563938" y="3727450"/>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i="1">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dt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4" name="Rectangle 24"/>
          <p:cNvSpPr>
            <a:spLocks noChangeArrowheads="1"/>
          </p:cNvSpPr>
          <p:nvPr/>
        </p:nvSpPr>
        <p:spPr bwMode="auto">
          <a:xfrm>
            <a:off x="2132013" y="4157663"/>
            <a:ext cx="1476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5" name="Rectangle 25"/>
          <p:cNvSpPr>
            <a:spLocks noChangeArrowheads="1"/>
          </p:cNvSpPr>
          <p:nvPr/>
        </p:nvSpPr>
        <p:spPr bwMode="auto">
          <a:xfrm>
            <a:off x="1025525" y="4059238"/>
            <a:ext cx="5572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6" name="Rectangle 26"/>
          <p:cNvSpPr>
            <a:spLocks noChangeArrowheads="1"/>
          </p:cNvSpPr>
          <p:nvPr/>
        </p:nvSpPr>
        <p:spPr bwMode="auto">
          <a:xfrm>
            <a:off x="1273175" y="3455988"/>
            <a:ext cx="1857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87" name="Line 27"/>
          <p:cNvSpPr>
            <a:spLocks noChangeShapeType="1"/>
          </p:cNvSpPr>
          <p:nvPr/>
        </p:nvSpPr>
        <p:spPr bwMode="auto">
          <a:xfrm>
            <a:off x="1052513" y="3917950"/>
            <a:ext cx="642937"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88" name="Line 28"/>
          <p:cNvSpPr>
            <a:spLocks noChangeShapeType="1"/>
          </p:cNvSpPr>
          <p:nvPr/>
        </p:nvSpPr>
        <p:spPr bwMode="auto">
          <a:xfrm>
            <a:off x="288925" y="3578225"/>
            <a:ext cx="398463"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89" name="Rectangle 29"/>
          <p:cNvSpPr>
            <a:spLocks noChangeArrowheads="1"/>
          </p:cNvSpPr>
          <p:nvPr/>
        </p:nvSpPr>
        <p:spPr bwMode="auto">
          <a:xfrm>
            <a:off x="468313" y="5067300"/>
            <a:ext cx="466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0" name="Rectangle 30"/>
          <p:cNvSpPr>
            <a:spLocks noChangeArrowheads="1"/>
          </p:cNvSpPr>
          <p:nvPr/>
        </p:nvSpPr>
        <p:spPr bwMode="auto">
          <a:xfrm>
            <a:off x="1706563" y="4879975"/>
            <a:ext cx="2381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6800" b="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1" name="Rectangle 31"/>
          <p:cNvSpPr>
            <a:spLocks noChangeArrowheads="1"/>
          </p:cNvSpPr>
          <p:nvPr/>
        </p:nvSpPr>
        <p:spPr bwMode="auto">
          <a:xfrm>
            <a:off x="2657475" y="5091113"/>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i(t) </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2" name="Rectangle 32"/>
          <p:cNvSpPr>
            <a:spLocks noChangeArrowheads="1"/>
          </p:cNvSpPr>
          <p:nvPr/>
        </p:nvSpPr>
        <p:spPr bwMode="auto">
          <a:xfrm>
            <a:off x="3525838" y="5091113"/>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800" i="1">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dt</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3" name="Rectangle 33"/>
          <p:cNvSpPr>
            <a:spLocks noChangeArrowheads="1"/>
          </p:cNvSpPr>
          <p:nvPr/>
        </p:nvSpPr>
        <p:spPr bwMode="auto">
          <a:xfrm>
            <a:off x="2165350" y="5521325"/>
            <a:ext cx="1476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4" name="Rectangle 34"/>
          <p:cNvSpPr>
            <a:spLocks noChangeArrowheads="1"/>
          </p:cNvSpPr>
          <p:nvPr/>
        </p:nvSpPr>
        <p:spPr bwMode="auto">
          <a:xfrm>
            <a:off x="1058863" y="5424488"/>
            <a:ext cx="557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5" name="Rectangle 35"/>
          <p:cNvSpPr>
            <a:spLocks noChangeArrowheads="1"/>
          </p:cNvSpPr>
          <p:nvPr/>
        </p:nvSpPr>
        <p:spPr bwMode="auto">
          <a:xfrm>
            <a:off x="1304925" y="4821238"/>
            <a:ext cx="1857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9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796" name="Line 36"/>
          <p:cNvSpPr>
            <a:spLocks noChangeShapeType="1"/>
          </p:cNvSpPr>
          <p:nvPr/>
        </p:nvSpPr>
        <p:spPr bwMode="auto">
          <a:xfrm>
            <a:off x="1085850" y="5281613"/>
            <a:ext cx="642938" cy="1587"/>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97" name="Line 37"/>
          <p:cNvSpPr>
            <a:spLocks noChangeShapeType="1"/>
          </p:cNvSpPr>
          <p:nvPr/>
        </p:nvSpPr>
        <p:spPr bwMode="auto">
          <a:xfrm>
            <a:off x="347663" y="4943475"/>
            <a:ext cx="396875" cy="1588"/>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98" name="Rectangle 38"/>
          <p:cNvSpPr>
            <a:spLocks noChangeArrowheads="1"/>
          </p:cNvSpPr>
          <p:nvPr/>
        </p:nvSpPr>
        <p:spPr bwMode="auto">
          <a:xfrm>
            <a:off x="8815388" y="644048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latin typeface="Times New Roman" panose="02020603050405020304" pitchFamily="18" charset="0"/>
              <a:cs typeface="Times New Roman" panose="02020603050405020304" pitchFamily="18" charset="0"/>
            </a:endParaRPr>
          </a:p>
        </p:txBody>
      </p:sp>
      <p:sp>
        <p:nvSpPr>
          <p:cNvPr id="416799" name="Rectangle 39"/>
          <p:cNvSpPr>
            <a:spLocks noChangeArrowheads="1"/>
          </p:cNvSpPr>
          <p:nvPr/>
        </p:nvSpPr>
        <p:spPr bwMode="auto">
          <a:xfrm>
            <a:off x="8815388" y="6440488"/>
            <a:ext cx="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400">
              <a:solidFill>
                <a:srgbClr val="000000"/>
              </a:solidFill>
              <a:latin typeface="Times New Roman" panose="02020603050405020304" pitchFamily="18" charset="0"/>
              <a:cs typeface="Times New Roman" panose="02020603050405020304" pitchFamily="18" charset="0"/>
            </a:endParaRPr>
          </a:p>
        </p:txBody>
      </p:sp>
      <p:sp>
        <p:nvSpPr>
          <p:cNvPr id="416800" name="Rectangle 40"/>
          <p:cNvSpPr>
            <a:spLocks noChangeArrowheads="1"/>
          </p:cNvSpPr>
          <p:nvPr/>
        </p:nvSpPr>
        <p:spPr bwMode="auto">
          <a:xfrm>
            <a:off x="2100263" y="4784725"/>
            <a:ext cx="4429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801" name="Line 41"/>
          <p:cNvSpPr>
            <a:spLocks noChangeShapeType="1"/>
          </p:cNvSpPr>
          <p:nvPr/>
        </p:nvSpPr>
        <p:spPr bwMode="auto">
          <a:xfrm>
            <a:off x="5214938" y="3657600"/>
            <a:ext cx="0" cy="2057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2" name="Line 42"/>
          <p:cNvSpPr>
            <a:spLocks noChangeShapeType="1"/>
          </p:cNvSpPr>
          <p:nvPr/>
        </p:nvSpPr>
        <p:spPr bwMode="auto">
          <a:xfrm>
            <a:off x="5199063" y="57150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3" name="AutoShape 43"/>
          <p:cNvSpPr>
            <a:spLocks noChangeArrowheads="1"/>
          </p:cNvSpPr>
          <p:nvPr/>
        </p:nvSpPr>
        <p:spPr bwMode="auto">
          <a:xfrm>
            <a:off x="5554663" y="4575175"/>
            <a:ext cx="2441575" cy="149225"/>
          </a:xfrm>
          <a:prstGeom prst="rtTriangle">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416804" name="Freeform 44"/>
          <p:cNvSpPr>
            <a:spLocks/>
          </p:cNvSpPr>
          <p:nvPr/>
        </p:nvSpPr>
        <p:spPr bwMode="auto">
          <a:xfrm>
            <a:off x="5551488" y="3632200"/>
            <a:ext cx="2444750" cy="1092200"/>
          </a:xfrm>
          <a:custGeom>
            <a:avLst/>
            <a:gdLst>
              <a:gd name="T0" fmla="*/ 0 w 1733"/>
              <a:gd name="T1" fmla="*/ 2147483646 h 688"/>
              <a:gd name="T2" fmla="*/ 2147483646 w 1733"/>
              <a:gd name="T3" fmla="*/ 2147483646 h 688"/>
              <a:gd name="T4" fmla="*/ 2147483646 w 1733"/>
              <a:gd name="T5" fmla="*/ 2147483646 h 688"/>
              <a:gd name="T6" fmla="*/ 2147483646 w 1733"/>
              <a:gd name="T7" fmla="*/ 2147483646 h 688"/>
              <a:gd name="T8" fmla="*/ 2147483646 w 1733"/>
              <a:gd name="T9" fmla="*/ 2147483646 h 688"/>
              <a:gd name="T10" fmla="*/ 2147483646 w 1733"/>
              <a:gd name="T11" fmla="*/ 2147483646 h 688"/>
              <a:gd name="T12" fmla="*/ 2147483646 w 1733"/>
              <a:gd name="T13" fmla="*/ 2147483646 h 688"/>
              <a:gd name="T14" fmla="*/ 2147483646 w 1733"/>
              <a:gd name="T15" fmla="*/ 2147483646 h 688"/>
              <a:gd name="T16" fmla="*/ 2147483646 w 1733"/>
              <a:gd name="T17" fmla="*/ 2147483646 h 688"/>
              <a:gd name="T18" fmla="*/ 2147483646 w 1733"/>
              <a:gd name="T19" fmla="*/ 2147483646 h 688"/>
              <a:gd name="T20" fmla="*/ 2147483646 w 1733"/>
              <a:gd name="T21" fmla="*/ 2147483646 h 688"/>
              <a:gd name="T22" fmla="*/ 2147483646 w 1733"/>
              <a:gd name="T23" fmla="*/ 2147483646 h 688"/>
              <a:gd name="T24" fmla="*/ 2147483646 w 1733"/>
              <a:gd name="T25" fmla="*/ 2147483646 h 688"/>
              <a:gd name="T26" fmla="*/ 2147483646 w 1733"/>
              <a:gd name="T27" fmla="*/ 2147483646 h 688"/>
              <a:gd name="T28" fmla="*/ 2147483646 w 1733"/>
              <a:gd name="T29" fmla="*/ 2147483646 h 688"/>
              <a:gd name="T30" fmla="*/ 2147483646 w 1733"/>
              <a:gd name="T31" fmla="*/ 2147483646 h 688"/>
              <a:gd name="T32" fmla="*/ 2147483646 w 1733"/>
              <a:gd name="T33" fmla="*/ 2147483646 h 688"/>
              <a:gd name="T34" fmla="*/ 2147483646 w 1733"/>
              <a:gd name="T35" fmla="*/ 2147483646 h 688"/>
              <a:gd name="T36" fmla="*/ 2147483646 w 1733"/>
              <a:gd name="T37" fmla="*/ 2147483646 h 688"/>
              <a:gd name="T38" fmla="*/ 2147483646 w 1733"/>
              <a:gd name="T39" fmla="*/ 2147483646 h 688"/>
              <a:gd name="T40" fmla="*/ 2147483646 w 1733"/>
              <a:gd name="T41" fmla="*/ 2147483646 h 688"/>
              <a:gd name="T42" fmla="*/ 2147483646 w 1733"/>
              <a:gd name="T43" fmla="*/ 2147483646 h 688"/>
              <a:gd name="T44" fmla="*/ 2147483646 w 1733"/>
              <a:gd name="T45" fmla="*/ 2147483646 h 688"/>
              <a:gd name="T46" fmla="*/ 2147483646 w 1733"/>
              <a:gd name="T47" fmla="*/ 2147483646 h 688"/>
              <a:gd name="T48" fmla="*/ 2147483646 w 1733"/>
              <a:gd name="T49" fmla="*/ 2147483646 h 6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33" h="688">
                <a:moveTo>
                  <a:pt x="0" y="594"/>
                </a:moveTo>
                <a:cubicBezTo>
                  <a:pt x="11" y="574"/>
                  <a:pt x="15" y="550"/>
                  <a:pt x="24" y="529"/>
                </a:cubicBezTo>
                <a:cubicBezTo>
                  <a:pt x="31" y="485"/>
                  <a:pt x="55" y="433"/>
                  <a:pt x="81" y="397"/>
                </a:cubicBezTo>
                <a:cubicBezTo>
                  <a:pt x="87" y="380"/>
                  <a:pt x="97" y="357"/>
                  <a:pt x="108" y="342"/>
                </a:cubicBezTo>
                <a:cubicBezTo>
                  <a:pt x="111" y="333"/>
                  <a:pt x="115" y="326"/>
                  <a:pt x="120" y="318"/>
                </a:cubicBezTo>
                <a:cubicBezTo>
                  <a:pt x="122" y="306"/>
                  <a:pt x="128" y="294"/>
                  <a:pt x="134" y="284"/>
                </a:cubicBezTo>
                <a:cubicBezTo>
                  <a:pt x="145" y="245"/>
                  <a:pt x="168" y="201"/>
                  <a:pt x="189" y="167"/>
                </a:cubicBezTo>
                <a:cubicBezTo>
                  <a:pt x="202" y="146"/>
                  <a:pt x="211" y="117"/>
                  <a:pt x="232" y="102"/>
                </a:cubicBezTo>
                <a:cubicBezTo>
                  <a:pt x="239" y="86"/>
                  <a:pt x="273" y="47"/>
                  <a:pt x="288" y="40"/>
                </a:cubicBezTo>
                <a:cubicBezTo>
                  <a:pt x="309" y="16"/>
                  <a:pt x="337" y="9"/>
                  <a:pt x="367" y="4"/>
                </a:cubicBezTo>
                <a:cubicBezTo>
                  <a:pt x="415" y="5"/>
                  <a:pt x="464" y="0"/>
                  <a:pt x="511" y="8"/>
                </a:cubicBezTo>
                <a:cubicBezTo>
                  <a:pt x="531" y="11"/>
                  <a:pt x="550" y="18"/>
                  <a:pt x="571" y="20"/>
                </a:cubicBezTo>
                <a:cubicBezTo>
                  <a:pt x="595" y="30"/>
                  <a:pt x="625" y="37"/>
                  <a:pt x="650" y="42"/>
                </a:cubicBezTo>
                <a:cubicBezTo>
                  <a:pt x="663" y="47"/>
                  <a:pt x="677" y="53"/>
                  <a:pt x="691" y="56"/>
                </a:cubicBezTo>
                <a:cubicBezTo>
                  <a:pt x="714" y="69"/>
                  <a:pt x="742" y="81"/>
                  <a:pt x="768" y="85"/>
                </a:cubicBezTo>
                <a:cubicBezTo>
                  <a:pt x="780" y="92"/>
                  <a:pt x="793" y="99"/>
                  <a:pt x="806" y="102"/>
                </a:cubicBezTo>
                <a:cubicBezTo>
                  <a:pt x="832" y="115"/>
                  <a:pt x="858" y="128"/>
                  <a:pt x="885" y="140"/>
                </a:cubicBezTo>
                <a:cubicBezTo>
                  <a:pt x="910" y="151"/>
                  <a:pt x="932" y="168"/>
                  <a:pt x="957" y="176"/>
                </a:cubicBezTo>
                <a:cubicBezTo>
                  <a:pt x="987" y="200"/>
                  <a:pt x="1029" y="215"/>
                  <a:pt x="1063" y="234"/>
                </a:cubicBezTo>
                <a:cubicBezTo>
                  <a:pt x="1091" y="250"/>
                  <a:pt x="1121" y="276"/>
                  <a:pt x="1152" y="284"/>
                </a:cubicBezTo>
                <a:cubicBezTo>
                  <a:pt x="1221" y="333"/>
                  <a:pt x="1291" y="379"/>
                  <a:pt x="1363" y="424"/>
                </a:cubicBezTo>
                <a:cubicBezTo>
                  <a:pt x="1408" y="452"/>
                  <a:pt x="1455" y="495"/>
                  <a:pt x="1507" y="510"/>
                </a:cubicBezTo>
                <a:cubicBezTo>
                  <a:pt x="1547" y="539"/>
                  <a:pt x="1585" y="571"/>
                  <a:pt x="1622" y="604"/>
                </a:cubicBezTo>
                <a:cubicBezTo>
                  <a:pt x="1640" y="621"/>
                  <a:pt x="1665" y="649"/>
                  <a:pt x="1689" y="656"/>
                </a:cubicBezTo>
                <a:cubicBezTo>
                  <a:pt x="1696" y="661"/>
                  <a:pt x="1733" y="684"/>
                  <a:pt x="1730" y="688"/>
                </a:cubicBezTo>
              </a:path>
            </a:pathLst>
          </a:custGeom>
          <a:solidFill>
            <a:schemeClr val="accent1">
              <a:alpha val="50195"/>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5" name="Line 45"/>
          <p:cNvSpPr>
            <a:spLocks noChangeShapeType="1"/>
          </p:cNvSpPr>
          <p:nvPr/>
        </p:nvSpPr>
        <p:spPr bwMode="auto">
          <a:xfrm>
            <a:off x="5554663" y="4572000"/>
            <a:ext cx="0" cy="11414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6" name="Line 46"/>
          <p:cNvSpPr>
            <a:spLocks noChangeShapeType="1"/>
          </p:cNvSpPr>
          <p:nvPr/>
        </p:nvSpPr>
        <p:spPr bwMode="auto">
          <a:xfrm>
            <a:off x="7993063" y="4724400"/>
            <a:ext cx="0" cy="990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07" name="Rectangle 47"/>
          <p:cNvSpPr>
            <a:spLocks noChangeArrowheads="1"/>
          </p:cNvSpPr>
          <p:nvPr/>
        </p:nvSpPr>
        <p:spPr bwMode="auto">
          <a:xfrm>
            <a:off x="5486400" y="5791200"/>
            <a:ext cx="1476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808" name="Rectangle 48"/>
          <p:cNvSpPr>
            <a:spLocks noChangeArrowheads="1"/>
          </p:cNvSpPr>
          <p:nvPr/>
        </p:nvSpPr>
        <p:spPr bwMode="auto">
          <a:xfrm>
            <a:off x="7856538" y="5791200"/>
            <a:ext cx="4429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120</a:t>
            </a:r>
            <a:endPar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6809" name="Line 49"/>
          <p:cNvSpPr>
            <a:spLocks noChangeShapeType="1"/>
          </p:cNvSpPr>
          <p:nvPr/>
        </p:nvSpPr>
        <p:spPr bwMode="auto">
          <a:xfrm flipH="1">
            <a:off x="5214938" y="4125913"/>
            <a:ext cx="2778125" cy="0"/>
          </a:xfrm>
          <a:prstGeom prst="line">
            <a:avLst/>
          </a:prstGeom>
          <a:noFill/>
          <a:ln w="190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810" name="Rectangle 50"/>
          <p:cNvSpPr>
            <a:spLocks noChangeArrowheads="1"/>
          </p:cNvSpPr>
          <p:nvPr/>
        </p:nvSpPr>
        <p:spPr bwMode="auto">
          <a:xfrm>
            <a:off x="4457700" y="3962400"/>
            <a:ext cx="71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FF00"/>
                </a:solidFill>
                <a:latin typeface="Times New Roman" panose="02020603050405020304" pitchFamily="18" charset="0"/>
                <a:cs typeface="Times New Roman" panose="02020603050405020304" pitchFamily="18" charset="0"/>
              </a:rPr>
              <a:t>mean</a:t>
            </a:r>
          </a:p>
        </p:txBody>
      </p:sp>
      <p:sp>
        <p:nvSpPr>
          <p:cNvPr id="416811" name="Line 51"/>
          <p:cNvSpPr>
            <a:spLocks noChangeShapeType="1"/>
          </p:cNvSpPr>
          <p:nvPr/>
        </p:nvSpPr>
        <p:spPr bwMode="auto">
          <a:xfrm>
            <a:off x="4538663" y="3962400"/>
            <a:ext cx="609600" cy="0"/>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812" name="正方形/長方形 1"/>
          <p:cNvSpPr>
            <a:spLocks noChangeArrowheads="1"/>
          </p:cNvSpPr>
          <p:nvPr/>
        </p:nvSpPr>
        <p:spPr bwMode="auto">
          <a:xfrm>
            <a:off x="409575" y="6405563"/>
            <a:ext cx="873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kumimoji="0" lang="en-US" altLang="ja-JP" sz="2000">
                <a:solidFill>
                  <a:srgbClr val="FFFFFF"/>
                </a:solidFill>
                <a:latin typeface="Times New Roman" panose="02020603050405020304" pitchFamily="18" charset="0"/>
                <a:cs typeface="Times New Roman" panose="02020603050405020304" pitchFamily="18" charset="0"/>
              </a:rPr>
              <a:t>Matsuda M, DeFronzo RA.: Diabetes Care 22(9):1462-70, 1999.</a:t>
            </a:r>
          </a:p>
        </p:txBody>
      </p:sp>
      <p:sp>
        <p:nvSpPr>
          <p:cNvPr id="416813" name="テキスト ボックス 44"/>
          <p:cNvSpPr txBox="1">
            <a:spLocks noChangeArrowheads="1"/>
          </p:cNvSpPr>
          <p:nvPr/>
        </p:nvSpPr>
        <p:spPr bwMode="auto">
          <a:xfrm>
            <a:off x="60325" y="6105525"/>
            <a:ext cx="9072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600" b="0">
                <a:solidFill>
                  <a:srgbClr val="FFFF00"/>
                </a:solidFill>
                <a:latin typeface="Times New Roman" panose="02020603050405020304" pitchFamily="18" charset="0"/>
                <a:cs typeface="Times New Roman" panose="02020603050405020304" pitchFamily="18" charset="0"/>
              </a:rPr>
              <a:t>Usually we have OGTTs with 120 minutes. And the initial validation was done from the data up to 120 min.</a:t>
            </a:r>
            <a:endParaRPr lang="ja-JP" altLang="en-US" sz="1600" b="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246063" y="1633538"/>
            <a:ext cx="8640762" cy="300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latin typeface="Times New Roman" panose="02020603050405020304" pitchFamily="18" charset="0"/>
              <a:cs typeface="Times New Roman" panose="02020603050405020304" pitchFamily="18" charset="0"/>
            </a:endParaRPr>
          </a:p>
        </p:txBody>
      </p:sp>
      <p:sp>
        <p:nvSpPr>
          <p:cNvPr id="1196035" name="Rectangle 3"/>
          <p:cNvSpPr>
            <a:spLocks noGrp="1" noChangeArrowheads="1"/>
          </p:cNvSpPr>
          <p:nvPr>
            <p:ph type="title"/>
          </p:nvPr>
        </p:nvSpPr>
        <p:spPr>
          <a:xfrm>
            <a:off x="592138" y="0"/>
            <a:ext cx="8004175" cy="1295400"/>
          </a:xfrm>
        </p:spPr>
        <p:txBody>
          <a:bodyPr/>
          <a:lstStyle/>
          <a:p>
            <a:pPr eaLnBrk="1" hangingPunct="1">
              <a:defRPr/>
            </a:pPr>
            <a:r>
              <a:rPr lang="en-US" altLang="ja-JP" sz="4800" b="1" dirty="0">
                <a:solidFill>
                  <a:srgbClr val="FFFF00"/>
                </a:solidFill>
                <a:effectLst>
                  <a:outerShdw blurRad="38100" dist="38100" dir="2700000" algn="tl">
                    <a:srgbClr val="000000"/>
                  </a:outerShdw>
                </a:effectLst>
                <a:latin typeface="Times New Roman" pitchFamily="18" charset="0"/>
                <a:cs typeface="Times New Roman" pitchFamily="18" charset="0"/>
              </a:rPr>
              <a:t>ISI(comp)</a:t>
            </a:r>
            <a:br>
              <a:rPr lang="en-US" altLang="ja-JP" sz="4800" b="1" dirty="0">
                <a:solidFill>
                  <a:srgbClr val="FFFF00"/>
                </a:solidFill>
                <a:effectLst>
                  <a:outerShdw blurRad="38100" dist="38100" dir="2700000" algn="tl">
                    <a:srgbClr val="000000"/>
                  </a:outerShdw>
                </a:effectLst>
                <a:latin typeface="Times New Roman" pitchFamily="18" charset="0"/>
                <a:cs typeface="Times New Roman" pitchFamily="18" charset="0"/>
              </a:rPr>
            </a:br>
            <a:r>
              <a:rPr lang="en-US" altLang="ja-JP" sz="2800" b="1" dirty="0">
                <a:solidFill>
                  <a:srgbClr val="FFFF00"/>
                </a:solidFill>
                <a:effectLst>
                  <a:outerShdw blurRad="38100" dist="38100" dir="2700000" algn="tl">
                    <a:srgbClr val="000000"/>
                  </a:outerShdw>
                </a:effectLst>
                <a:latin typeface="Times New Roman" pitchFamily="18" charset="0"/>
                <a:cs typeface="Times New Roman" pitchFamily="18" charset="0"/>
              </a:rPr>
              <a:t>(Composite Index, Matsuda’s Index)</a:t>
            </a:r>
          </a:p>
        </p:txBody>
      </p:sp>
      <p:sp>
        <p:nvSpPr>
          <p:cNvPr id="1196036" name="Rectangle 4"/>
          <p:cNvSpPr>
            <a:spLocks noChangeArrowheads="1"/>
          </p:cNvSpPr>
          <p:nvPr/>
        </p:nvSpPr>
        <p:spPr bwMode="auto">
          <a:xfrm>
            <a:off x="769938" y="6046788"/>
            <a:ext cx="8162925" cy="584200"/>
          </a:xfrm>
          <a:prstGeom prst="rect">
            <a:avLst/>
          </a:prstGeom>
          <a:noFill/>
          <a:ln w="9525">
            <a:noFill/>
            <a:miter lim="800000"/>
            <a:headEnd/>
            <a:tailEnd/>
          </a:ln>
          <a:effectLst/>
        </p:spPr>
        <p:txBody>
          <a:bodyPr>
            <a:spAutoFit/>
          </a:bodyPr>
          <a:lstStyle/>
          <a:p>
            <a:pPr>
              <a:defRPr/>
            </a:pPr>
            <a:r>
              <a:rPr lang="en-US" altLang="ja-JP" dirty="0">
                <a:solidFill>
                  <a:srgbClr val="BBE0E3"/>
                </a:solidFill>
                <a:effectLst>
                  <a:outerShdw blurRad="38100" dist="38100" dir="2700000" algn="tl">
                    <a:srgbClr val="000000"/>
                  </a:outerShdw>
                </a:effectLst>
                <a:latin typeface="Times New Roman" pitchFamily="18" charset="0"/>
                <a:ea typeface="ＭＳ Ｐゴシック"/>
                <a:cs typeface="Times New Roman" pitchFamily="18" charset="0"/>
              </a:rPr>
              <a:t>Matsuda M, DeFronzo RA: Insulin sensitivity indices obtained from oral glucose tolerance testing. Comparison with the euglycemic insulin clamp. </a:t>
            </a:r>
            <a:r>
              <a:rPr lang="en-US" altLang="ja-JP" i="1" dirty="0">
                <a:solidFill>
                  <a:srgbClr val="BBE0E3"/>
                </a:solidFill>
                <a:effectLst>
                  <a:outerShdw blurRad="38100" dist="38100" dir="2700000" algn="tl">
                    <a:srgbClr val="000000"/>
                  </a:outerShdw>
                </a:effectLst>
                <a:latin typeface="Times New Roman" pitchFamily="18" charset="0"/>
                <a:ea typeface="ＭＳ Ｐゴシック"/>
                <a:cs typeface="Times New Roman" pitchFamily="18" charset="0"/>
              </a:rPr>
              <a:t>Diabetes Care</a:t>
            </a:r>
            <a:r>
              <a:rPr lang="en-US" altLang="ja-JP" dirty="0">
                <a:solidFill>
                  <a:srgbClr val="BBE0E3"/>
                </a:solidFill>
                <a:effectLst>
                  <a:outerShdw blurRad="38100" dist="38100" dir="2700000" algn="tl">
                    <a:srgbClr val="000000"/>
                  </a:outerShdw>
                </a:effectLst>
                <a:latin typeface="Times New Roman" pitchFamily="18" charset="0"/>
                <a:ea typeface="ＭＳ Ｐゴシック"/>
                <a:cs typeface="Times New Roman" pitchFamily="18" charset="0"/>
              </a:rPr>
              <a:t>  22: 1462-1470, 1999.</a:t>
            </a:r>
          </a:p>
        </p:txBody>
      </p:sp>
      <p:sp>
        <p:nvSpPr>
          <p:cNvPr id="1196037" name="Rectangle 5"/>
          <p:cNvSpPr>
            <a:spLocks noChangeArrowheads="1"/>
          </p:cNvSpPr>
          <p:nvPr/>
        </p:nvSpPr>
        <p:spPr bwMode="auto">
          <a:xfrm>
            <a:off x="1984375" y="4741863"/>
            <a:ext cx="5068888" cy="1217612"/>
          </a:xfrm>
          <a:prstGeom prst="rect">
            <a:avLst/>
          </a:prstGeom>
          <a:noFill/>
          <a:ln w="9525">
            <a:noFill/>
            <a:miter lim="800000"/>
            <a:headEnd/>
            <a:tailEnd/>
          </a:ln>
          <a:effectLst/>
        </p:spPr>
        <p:txBody>
          <a:bodyPr wrap="none">
            <a:spAutoFit/>
          </a:bodyPr>
          <a:lstStyle/>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	</a:t>
            </a:r>
            <a:r>
              <a:rPr lang="en-US" altLang="ja-JP" u="sng"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Mean (range, ±SD) in healthy young persons</a:t>
            </a:r>
          </a:p>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New Haven, CT  (n=37)   	5.43  (2.7-9.6,  ±1.9)    </a:t>
            </a:r>
          </a:p>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San Antonio, TX (n=62)	4.34  (1.0-11.0,  ±2.6)</a:t>
            </a:r>
            <a:endParaRPr lang="en-US" altLang="ja-JP" sz="900"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endParaRPr>
          </a:p>
          <a:p>
            <a:pPr>
              <a:spcBef>
                <a:spcPct val="20000"/>
              </a:spcBef>
              <a:tabLst>
                <a:tab pos="627063" algn="l"/>
              </a:tabLst>
              <a:defRPr/>
            </a:pP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            	      </a:t>
            </a:r>
            <a:r>
              <a:rPr lang="en-US" altLang="ja-JP" i="1"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Correlation with clamp:  r </a:t>
            </a:r>
            <a:r>
              <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a:t>
            </a:r>
            <a:r>
              <a:rPr lang="en-US" altLang="ja-JP" i="1"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rPr>
              <a:t> 0.73</a:t>
            </a:r>
            <a:endParaRPr lang="en-US" altLang="ja-JP" dirty="0">
              <a:solidFill>
                <a:srgbClr val="FFFFFF"/>
              </a:solidFill>
              <a:effectLst>
                <a:outerShdw blurRad="38100" dist="38100" dir="2700000" algn="tl">
                  <a:srgbClr val="000000"/>
                </a:outerShdw>
              </a:effectLst>
              <a:latin typeface="Times New Roman" pitchFamily="18" charset="0"/>
              <a:ea typeface="ＭＳ Ｐゴシック"/>
              <a:cs typeface="Times New Roman" pitchFamily="18" charset="0"/>
            </a:endParaRPr>
          </a:p>
        </p:txBody>
      </p:sp>
      <p:graphicFrame>
        <p:nvGraphicFramePr>
          <p:cNvPr id="418822" name="Object 6"/>
          <p:cNvGraphicFramePr>
            <a:graphicFrameLocks noChangeAspect="1"/>
          </p:cNvGraphicFramePr>
          <p:nvPr/>
        </p:nvGraphicFramePr>
        <p:xfrm>
          <a:off x="295275" y="2005013"/>
          <a:ext cx="8505825" cy="768350"/>
        </p:xfrm>
        <a:graphic>
          <a:graphicData uri="http://schemas.openxmlformats.org/presentationml/2006/ole">
            <mc:AlternateContent xmlns:mc="http://schemas.openxmlformats.org/markup-compatibility/2006">
              <mc:Choice xmlns:v="urn:schemas-microsoft-com:vml" Requires="v">
                <p:oleObj spid="_x0000_s418862" name="数式" r:id="rId4" imgW="217710360" imgH="19900800" progId="Equation.3">
                  <p:embed/>
                </p:oleObj>
              </mc:Choice>
              <mc:Fallback>
                <p:oleObj name="数式" r:id="rId4" imgW="217710360" imgH="19900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2005013"/>
                        <a:ext cx="8505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8823" name="Object 7"/>
          <p:cNvGraphicFramePr>
            <a:graphicFrameLocks noChangeAspect="1"/>
          </p:cNvGraphicFramePr>
          <p:nvPr/>
        </p:nvGraphicFramePr>
        <p:xfrm>
          <a:off x="268288" y="3246438"/>
          <a:ext cx="8628062" cy="536575"/>
        </p:xfrm>
        <a:graphic>
          <a:graphicData uri="http://schemas.openxmlformats.org/presentationml/2006/ole">
            <mc:AlternateContent xmlns:mc="http://schemas.openxmlformats.org/markup-compatibility/2006">
              <mc:Choice xmlns:v="urn:schemas-microsoft-com:vml" Requires="v">
                <p:oleObj spid="_x0000_s418863" name="数式" r:id="rId6" imgW="5588000" imgH="457200" progId="Equation.3">
                  <p:embed/>
                </p:oleObj>
              </mc:Choice>
              <mc:Fallback>
                <p:oleObj name="数式" r:id="rId6" imgW="5588000" imgH="457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8" y="3246438"/>
                        <a:ext cx="8628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8824" name="Picture 8" descr="TTLma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88" y="152400"/>
            <a:ext cx="101758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25" name="Picture 9" descr="R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1300" y="134938"/>
            <a:ext cx="11493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25925"/>
            <a:ext cx="41814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下矢印 2"/>
          <p:cNvSpPr/>
          <p:nvPr/>
        </p:nvSpPr>
        <p:spPr>
          <a:xfrm>
            <a:off x="1600200" y="5337175"/>
            <a:ext cx="419100" cy="263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b="0" dirty="0">
              <a:solidFill>
                <a:srgbClr val="FFFFFF"/>
              </a:solidFill>
            </a:endParaRPr>
          </a:p>
        </p:txBody>
      </p:sp>
      <p:pic>
        <p:nvPicPr>
          <p:cNvPr id="4208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249238"/>
            <a:ext cx="3995738"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86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488" y="0"/>
            <a:ext cx="4989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06475" y="1276350"/>
            <a:ext cx="7199313" cy="157638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prstClr val="white"/>
              </a:solidFill>
              <a:latin typeface="Times New Roman" panose="02020603050405020304" pitchFamily="18" charset="0"/>
              <a:cs typeface="Times New Roman" panose="02020603050405020304" pitchFamily="18" charset="0"/>
            </a:endParaRPr>
          </a:p>
        </p:txBody>
      </p:sp>
      <p:sp>
        <p:nvSpPr>
          <p:cNvPr id="362499" name="テキスト ボックス 4"/>
          <p:cNvSpPr txBox="1">
            <a:spLocks noChangeArrowheads="1"/>
          </p:cNvSpPr>
          <p:nvPr/>
        </p:nvSpPr>
        <p:spPr bwMode="auto">
          <a:xfrm>
            <a:off x="1006475" y="1516063"/>
            <a:ext cx="71993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DISCLOSURE</a:t>
            </a:r>
          </a:p>
        </p:txBody>
      </p:sp>
      <p:sp>
        <p:nvSpPr>
          <p:cNvPr id="362500" name="テキスト ボックス 5"/>
          <p:cNvSpPr txBox="1">
            <a:spLocks noChangeArrowheads="1"/>
          </p:cNvSpPr>
          <p:nvPr/>
        </p:nvSpPr>
        <p:spPr bwMode="auto">
          <a:xfrm>
            <a:off x="285750" y="2286000"/>
            <a:ext cx="8640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rPr>
              <a:t>Presenter: Masafumi Matsuda, MD PhD</a:t>
            </a:r>
            <a:endParaRPr lang="ja-JP" altLang="en-US" sz="240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62501" name="テキスト ボックス 8"/>
          <p:cNvSpPr txBox="1">
            <a:spLocks noChangeArrowheads="1"/>
          </p:cNvSpPr>
          <p:nvPr/>
        </p:nvSpPr>
        <p:spPr bwMode="auto">
          <a:xfrm>
            <a:off x="285750" y="3271838"/>
            <a:ext cx="8640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b="0">
                <a:solidFill>
                  <a:srgbClr val="000000"/>
                </a:solidFill>
                <a:latin typeface="Times New Roman" panose="02020603050405020304" pitchFamily="18" charset="0"/>
                <a:cs typeface="Times New Roman" panose="02020603050405020304" pitchFamily="18" charset="0"/>
              </a:rPr>
              <a:t>The authors have no financial conflicts of interest to disclose concerning the presentation.</a:t>
            </a:r>
          </a:p>
        </p:txBody>
      </p:sp>
      <p:sp>
        <p:nvSpPr>
          <p:cNvPr id="2" name="正方形/長方形 1"/>
          <p:cNvSpPr/>
          <p:nvPr/>
        </p:nvSpPr>
        <p:spPr>
          <a:xfrm>
            <a:off x="171450" y="285750"/>
            <a:ext cx="8642350" cy="50323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endParaRPr lang="ja-JP" altLang="en-US" sz="1800" b="0" dirty="0">
              <a:solidFill>
                <a:prstClr val="black"/>
              </a:solidFill>
              <a:latin typeface="Times New Roman" panose="02020603050405020304" pitchFamily="18" charset="0"/>
              <a:cs typeface="Times New Roman" panose="02020603050405020304" pitchFamily="18" charset="0"/>
            </a:endParaRPr>
          </a:p>
        </p:txBody>
      </p:sp>
      <p:sp>
        <p:nvSpPr>
          <p:cNvPr id="12" name="正方形/長方形 11"/>
          <p:cNvSpPr/>
          <p:nvPr/>
        </p:nvSpPr>
        <p:spPr>
          <a:xfrm>
            <a:off x="285750" y="788988"/>
            <a:ext cx="8640763" cy="5514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prstClr val="white"/>
              </a:solidFill>
              <a:latin typeface="Times New Roman" panose="02020603050405020304" pitchFamily="18" charset="0"/>
              <a:cs typeface="Times New Roman" panose="02020603050405020304" pitchFamily="18" charset="0"/>
            </a:endParaRPr>
          </a:p>
        </p:txBody>
      </p:sp>
      <p:grpSp>
        <p:nvGrpSpPr>
          <p:cNvPr id="11" name="グループ化 8"/>
          <p:cNvGrpSpPr/>
          <p:nvPr/>
        </p:nvGrpSpPr>
        <p:grpSpPr bwMode="auto">
          <a:xfrm>
            <a:off x="1215702" y="1516062"/>
            <a:ext cx="821116" cy="774558"/>
            <a:chOff x="433137" y="3368842"/>
            <a:chExt cx="1222260" cy="1152458"/>
          </a:xfrm>
          <a:gradFill>
            <a:gsLst>
              <a:gs pos="0">
                <a:schemeClr val="accent2">
                  <a:lumMod val="20000"/>
                  <a:lumOff val="80000"/>
                </a:schemeClr>
              </a:gs>
              <a:gs pos="53000">
                <a:srgbClr val="D4DEFF"/>
              </a:gs>
              <a:gs pos="83000">
                <a:srgbClr val="D4DEFF"/>
              </a:gs>
              <a:gs pos="40000">
                <a:srgbClr val="D4DEFF"/>
              </a:gs>
              <a:gs pos="100000">
                <a:srgbClr val="96AB94"/>
              </a:gs>
            </a:gsLst>
            <a:lin ang="5400000" scaled="0"/>
          </a:gradFill>
        </p:grpSpPr>
        <p:sp>
          <p:nvSpPr>
            <p:cNvPr id="13" name="角丸四角形 12"/>
            <p:cNvSpPr/>
            <p:nvPr/>
          </p:nvSpPr>
          <p:spPr bwMode="auto">
            <a:xfrm>
              <a:off x="433137" y="3368842"/>
              <a:ext cx="1222260" cy="1152458"/>
            </a:xfrm>
            <a:prstGeom prst="roundRect">
              <a:avLst/>
            </a:prstGeom>
            <a:grpFill/>
            <a:ln w="9525" cap="flat" cmpd="sng" algn="ctr">
              <a:solidFill>
                <a:schemeClr val="tx1"/>
              </a:solidFill>
              <a:prstDash val="solid"/>
              <a:round/>
              <a:headEnd type="none" w="med" len="med"/>
              <a:tailEnd type="none" w="med" len="med"/>
            </a:ln>
            <a:effectLst/>
          </p:spPr>
          <p:txBody>
            <a:bodyPr/>
            <a:lstStyle/>
            <a:p>
              <a:pPr eaLnBrk="1" hangingPunct="1">
                <a:defRPr/>
              </a:pPr>
              <a:endParaRPr lang="ja-JP" altLang="en-US" dirty="0">
                <a:solidFill>
                  <a:prstClr val="black"/>
                </a:solidFill>
              </a:endParaRPr>
            </a:p>
          </p:txBody>
        </p:sp>
        <p:pic>
          <p:nvPicPr>
            <p:cNvPr id="14" name="図 13" descr="SaitamaMed.gif"/>
            <p:cNvPicPr>
              <a:picLocks noChangeAspect="1"/>
            </p:cNvPicPr>
            <p:nvPr/>
          </p:nvPicPr>
          <p:blipFill>
            <a:blip r:embed="rId2" cstate="print"/>
            <a:stretch>
              <a:fillRect/>
            </a:stretch>
          </p:blipFill>
          <p:spPr>
            <a:xfrm>
              <a:off x="667623" y="3597644"/>
              <a:ext cx="778675" cy="719732"/>
            </a:xfrm>
            <a:prstGeom prst="rect">
              <a:avLst/>
            </a:prstGeom>
            <a:grp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ext Box 2"/>
          <p:cNvSpPr txBox="1">
            <a:spLocks noChangeArrowheads="1"/>
          </p:cNvSpPr>
          <p:nvPr/>
        </p:nvSpPr>
        <p:spPr bwMode="auto">
          <a:xfrm>
            <a:off x="320675" y="96838"/>
            <a:ext cx="856615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altLang="ja-JP" sz="3600" dirty="0">
                <a:solidFill>
                  <a:srgbClr val="FFFF00"/>
                </a:solidFill>
                <a:effectLst>
                  <a:outerShdw blurRad="38100" dist="38100" dir="2700000" algn="tl">
                    <a:srgbClr val="000000"/>
                  </a:outerShdw>
                </a:effectLst>
                <a:latin typeface="Arial"/>
                <a:ea typeface="ＭＳ Ｐゴシック"/>
              </a:rPr>
              <a:t>Cut off value for Insulin Resistance</a:t>
            </a:r>
            <a:endParaRPr lang="ja-JP" altLang="en-US" sz="3600" dirty="0">
              <a:solidFill>
                <a:srgbClr val="FFFF00"/>
              </a:solidFill>
              <a:effectLst>
                <a:outerShdw blurRad="38100" dist="38100" dir="2700000" algn="tl">
                  <a:srgbClr val="000000"/>
                </a:outerShdw>
              </a:effectLst>
              <a:latin typeface="Arial"/>
              <a:ea typeface="ＭＳ Ｐゴシック"/>
            </a:endParaRPr>
          </a:p>
        </p:txBody>
      </p:sp>
      <p:sp>
        <p:nvSpPr>
          <p:cNvPr id="1020931" name="Rectangle 3"/>
          <p:cNvSpPr>
            <a:spLocks noChangeArrowheads="1"/>
          </p:cNvSpPr>
          <p:nvPr/>
        </p:nvSpPr>
        <p:spPr bwMode="auto">
          <a:xfrm>
            <a:off x="473075" y="800100"/>
            <a:ext cx="8505825" cy="1270000"/>
          </a:xfrm>
          <a:prstGeom prst="rect">
            <a:avLst/>
          </a:prstGeom>
          <a:noFill/>
          <a:ln w="9525">
            <a:noFill/>
            <a:miter lim="800000"/>
            <a:headEnd/>
            <a:tailEnd/>
          </a:ln>
          <a:effectLst/>
        </p:spPr>
        <p:txBody>
          <a:bodyPr/>
          <a:lstStyle/>
          <a:p>
            <a:pPr eaLnBrk="1" hangingPunct="1">
              <a:lnSpc>
                <a:spcPct val="95000"/>
              </a:lnSpc>
              <a:defRPr/>
            </a:pPr>
            <a:r>
              <a:rPr lang="en-US" altLang="ja-JP" sz="1400" dirty="0">
                <a:solidFill>
                  <a:srgbClr val="FFFFFF"/>
                </a:solidFill>
                <a:effectLst>
                  <a:outerShdw blurRad="38100" dist="38100" dir="2700000" algn="tl">
                    <a:srgbClr val="000000"/>
                  </a:outerShdw>
                </a:effectLst>
                <a:latin typeface="Arial"/>
                <a:ea typeface="ＭＳ Ｐゴシック"/>
              </a:rPr>
              <a:t>2,321 (2,138 nondiabetic) euglycemic insulin clamp studies </a:t>
            </a:r>
          </a:p>
          <a:p>
            <a:pPr eaLnBrk="1" hangingPunct="1">
              <a:lnSpc>
                <a:spcPct val="95000"/>
              </a:lnSpc>
              <a:defRPr/>
            </a:pPr>
            <a:r>
              <a:rPr lang="en-US" altLang="ja-JP" sz="1400" b="0" dirty="0">
                <a:solidFill>
                  <a:srgbClr val="FFFFFF"/>
                </a:solidFill>
                <a:effectLst>
                  <a:outerShdw blurRad="38100" dist="38100" dir="2700000" algn="tl">
                    <a:srgbClr val="000000"/>
                  </a:outerShdw>
                </a:effectLst>
                <a:latin typeface="Arial"/>
                <a:ea typeface="ＭＳ Ｐゴシック"/>
              </a:rPr>
              <a:t> European Group for the Study of Insulin Resistance (EGIR) project (n = 1,436)</a:t>
            </a:r>
          </a:p>
          <a:p>
            <a:pPr eaLnBrk="1" hangingPunct="1">
              <a:lnSpc>
                <a:spcPct val="95000"/>
              </a:lnSpc>
              <a:defRPr/>
            </a:pPr>
            <a:r>
              <a:rPr lang="en-US" altLang="ja-JP" sz="1400" b="0" dirty="0">
                <a:solidFill>
                  <a:srgbClr val="FFFFFF"/>
                </a:solidFill>
                <a:effectLst>
                  <a:outerShdw blurRad="38100" dist="38100" dir="2700000" algn="tl">
                    <a:srgbClr val="000000"/>
                  </a:outerShdw>
                </a:effectLst>
                <a:latin typeface="Arial"/>
                <a:ea typeface="ＭＳ Ｐゴシック"/>
              </a:rPr>
              <a:t> Pima Indian Study (n = 597)</a:t>
            </a:r>
          </a:p>
          <a:p>
            <a:pPr eaLnBrk="1" hangingPunct="1">
              <a:lnSpc>
                <a:spcPct val="95000"/>
              </a:lnSpc>
              <a:defRPr/>
            </a:pPr>
            <a:r>
              <a:rPr lang="en-US" altLang="ja-JP" sz="1400" b="0" dirty="0">
                <a:solidFill>
                  <a:srgbClr val="FFFFFF"/>
                </a:solidFill>
                <a:effectLst>
                  <a:outerShdw blurRad="38100" dist="38100" dir="2700000" algn="tl">
                    <a:srgbClr val="000000"/>
                  </a:outerShdw>
                </a:effectLst>
                <a:latin typeface="Arial"/>
                <a:ea typeface="ＭＳ Ｐゴシック"/>
              </a:rPr>
              <a:t> San Antonio (n = 288, of whom 99 were Mexican American)</a:t>
            </a:r>
          </a:p>
          <a:p>
            <a:pPr eaLnBrk="1" hangingPunct="1">
              <a:lnSpc>
                <a:spcPct val="95000"/>
              </a:lnSpc>
              <a:defRPr/>
            </a:pPr>
            <a:endParaRPr lang="en-US" altLang="ja-JP" sz="700" b="0" dirty="0">
              <a:solidFill>
                <a:srgbClr val="FFFFFF"/>
              </a:solidFill>
              <a:effectLst>
                <a:outerShdw blurRad="38100" dist="38100" dir="2700000" algn="tl">
                  <a:srgbClr val="000000"/>
                </a:outerShdw>
              </a:effectLst>
              <a:latin typeface="Arial"/>
              <a:ea typeface="ＭＳ Ｐゴシック"/>
            </a:endParaRPr>
          </a:p>
          <a:p>
            <a:pPr eaLnBrk="1" hangingPunct="1">
              <a:lnSpc>
                <a:spcPct val="95000"/>
              </a:lnSpc>
              <a:defRPr/>
            </a:pPr>
            <a:r>
              <a:rPr lang="en-US" altLang="ja-JP" sz="900" b="0" dirty="0">
                <a:solidFill>
                  <a:srgbClr val="FFFFFF"/>
                </a:solidFill>
                <a:effectLst>
                  <a:outerShdw blurRad="38100" dist="38100" dir="2700000" algn="tl">
                    <a:srgbClr val="000000"/>
                  </a:outerShdw>
                </a:effectLst>
                <a:latin typeface="Arial"/>
                <a:ea typeface="ＭＳ Ｐゴシック"/>
              </a:rPr>
              <a:t>The EGIR studies were performed on Caucasians from 17 European sites (Athens, Greece; Baden, Heidelberg, Kreisha, and Munich,Germany; Belgrade, Serbia; Geneva, Switzerland; Goteborg, Sweden; Helsinki and Kuopio, Finland; Odense, Denmark; and Naples, Padova, Pisa, Rome,Torino, and Verona, Italy).</a:t>
            </a:r>
          </a:p>
        </p:txBody>
      </p:sp>
      <p:pic>
        <p:nvPicPr>
          <p:cNvPr id="422916" name="Picture 4" descr="WS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278063"/>
            <a:ext cx="5049837"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17" name="Rectangle 5"/>
          <p:cNvSpPr>
            <a:spLocks noChangeArrowheads="1"/>
          </p:cNvSpPr>
          <p:nvPr/>
        </p:nvSpPr>
        <p:spPr bwMode="auto">
          <a:xfrm>
            <a:off x="2019300" y="2338388"/>
            <a:ext cx="312261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a:solidFill>
                  <a:srgbClr val="000000"/>
                </a:solidFill>
              </a:rPr>
              <a:t>Mixture model for whole-body glucose disposal measured by the euglycemic insulin clamp technique. Dashed line, histogram including diabetic subjects; solid line, histogram excluding diabetic subjects; dotted line, normal mixture density estimate.</a:t>
            </a:r>
          </a:p>
          <a:p>
            <a:pPr eaLnBrk="1" hangingPunct="1">
              <a:spcBef>
                <a:spcPct val="0"/>
              </a:spcBef>
              <a:buFontTx/>
              <a:buNone/>
            </a:pPr>
            <a:endParaRPr lang="en-US" altLang="ja-JP" sz="1000">
              <a:solidFill>
                <a:srgbClr val="000000"/>
              </a:solidFill>
            </a:endParaRPr>
          </a:p>
        </p:txBody>
      </p:sp>
      <p:sp>
        <p:nvSpPr>
          <p:cNvPr id="1020934" name="Rectangle 6"/>
          <p:cNvSpPr>
            <a:spLocks noChangeArrowheads="1"/>
          </p:cNvSpPr>
          <p:nvPr/>
        </p:nvSpPr>
        <p:spPr bwMode="auto">
          <a:xfrm>
            <a:off x="6573838" y="6553200"/>
            <a:ext cx="2408237" cy="304800"/>
          </a:xfrm>
          <a:prstGeom prst="rect">
            <a:avLst/>
          </a:prstGeom>
          <a:noFill/>
          <a:ln w="9525">
            <a:noFill/>
            <a:miter lim="800000"/>
            <a:headEnd/>
            <a:tailEnd/>
          </a:ln>
          <a:effectLst/>
        </p:spPr>
        <p:txBody>
          <a:bodyPr wrap="none">
            <a:spAutoFit/>
          </a:bodyPr>
          <a:lstStyle/>
          <a:p>
            <a:pPr eaLnBrk="1" hangingPunct="1">
              <a:defRPr/>
            </a:pPr>
            <a:r>
              <a:rPr lang="en-US" altLang="ja-JP" sz="1400" i="1" dirty="0">
                <a:solidFill>
                  <a:srgbClr val="CCFFFF"/>
                </a:solidFill>
                <a:effectLst>
                  <a:outerShdw blurRad="38100" dist="38100" dir="2700000" algn="tl">
                    <a:srgbClr val="000000"/>
                  </a:outerShdw>
                </a:effectLst>
                <a:latin typeface="Arial"/>
                <a:ea typeface="ＭＳ Ｐゴシック"/>
              </a:rPr>
              <a:t>Diabetes </a:t>
            </a:r>
            <a:r>
              <a:rPr lang="en-US" altLang="ja-JP" sz="1400" dirty="0">
                <a:solidFill>
                  <a:srgbClr val="CCFFFF"/>
                </a:solidFill>
                <a:effectLst>
                  <a:outerShdw blurRad="38100" dist="38100" dir="2700000" algn="tl">
                    <a:srgbClr val="000000"/>
                  </a:outerShdw>
                </a:effectLst>
                <a:latin typeface="Arial"/>
                <a:ea typeface="ＭＳ Ｐゴシック"/>
              </a:rPr>
              <a:t>54:333–339, 2005</a:t>
            </a:r>
          </a:p>
        </p:txBody>
      </p:sp>
      <p:pic>
        <p:nvPicPr>
          <p:cNvPr id="422919" name="Picture 7" descr="WS000002"/>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a:off x="2819400" y="3392488"/>
            <a:ext cx="21320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0936" name="Rectangle 8"/>
          <p:cNvSpPr>
            <a:spLocks noChangeArrowheads="1"/>
          </p:cNvSpPr>
          <p:nvPr/>
        </p:nvSpPr>
        <p:spPr bwMode="auto">
          <a:xfrm>
            <a:off x="5213350" y="4359275"/>
            <a:ext cx="3906838" cy="1900238"/>
          </a:xfrm>
          <a:prstGeom prst="rect">
            <a:avLst/>
          </a:prstGeom>
          <a:noFill/>
          <a:ln w="9525">
            <a:noFill/>
            <a:miter lim="800000"/>
            <a:headEnd/>
            <a:tailEnd/>
          </a:ln>
          <a:effectLst/>
        </p:spPr>
        <p:txBody>
          <a:bodyPr/>
          <a:lstStyle/>
          <a:p>
            <a:pPr marL="457200" indent="-457200" eaLnBrk="1" hangingPunct="1">
              <a:defRPr/>
            </a:pPr>
            <a:r>
              <a:rPr lang="en-US" altLang="ja-JP" dirty="0">
                <a:solidFill>
                  <a:srgbClr val="FFFFFF"/>
                </a:solidFill>
                <a:effectLst>
                  <a:outerShdw blurRad="38100" dist="38100" dir="2700000" algn="tl">
                    <a:srgbClr val="000000"/>
                  </a:outerShdw>
                </a:effectLst>
                <a:latin typeface="Arial"/>
                <a:ea typeface="ＭＳ Ｐゴシック"/>
              </a:rPr>
              <a:t>Diagnosis of insulin resistance </a:t>
            </a:r>
          </a:p>
          <a:p>
            <a:pPr marL="457200" indent="-457200" eaLnBrk="1" hangingPunct="1">
              <a:defRPr/>
            </a:pPr>
            <a:r>
              <a:rPr lang="en-US" altLang="ja-JP" sz="1400" dirty="0">
                <a:solidFill>
                  <a:srgbClr val="FFFFFF"/>
                </a:solidFill>
                <a:effectLst>
                  <a:outerShdw blurRad="38100" dist="38100" dir="2700000" algn="tl">
                    <a:srgbClr val="000000"/>
                  </a:outerShdw>
                </a:effectLst>
                <a:latin typeface="Arial"/>
                <a:ea typeface="ＭＳ Ｐゴシック"/>
              </a:rPr>
              <a:t>(if any of the following conditions are met)</a:t>
            </a:r>
          </a:p>
          <a:p>
            <a:pPr marL="457200" indent="-457200" eaLnBrk="1" hangingPunct="1">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BMI &gt;28.9 kg/m</a:t>
            </a:r>
            <a:r>
              <a:rPr lang="en-US" altLang="ja-JP" baseline="30000" dirty="0">
                <a:solidFill>
                  <a:srgbClr val="FFFF00"/>
                </a:solidFill>
                <a:effectLst>
                  <a:outerShdw blurRad="38100" dist="38100" dir="2700000" algn="tl">
                    <a:srgbClr val="000000"/>
                  </a:outerShdw>
                </a:effectLst>
                <a:latin typeface="Arial"/>
                <a:ea typeface="ＭＳ Ｐゴシック"/>
              </a:rPr>
              <a:t>2</a:t>
            </a:r>
          </a:p>
          <a:p>
            <a:pPr marL="457200" indent="-457200" eaLnBrk="1" hangingPunct="1">
              <a:defRPr/>
            </a:pPr>
            <a:endParaRPr lang="en-US" altLang="ja-JP" sz="400" dirty="0">
              <a:solidFill>
                <a:srgbClr val="FFFF00"/>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HOMA-IR&gt;4.65</a:t>
            </a:r>
            <a:endParaRPr lang="en-US" altLang="ja-JP" sz="400" dirty="0">
              <a:solidFill>
                <a:srgbClr val="FFFF00"/>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BMI &gt;27.5 kg/m</a:t>
            </a:r>
            <a:r>
              <a:rPr lang="en-US" altLang="ja-JP" baseline="30000" dirty="0">
                <a:solidFill>
                  <a:srgbClr val="FFFF00"/>
                </a:solidFill>
                <a:effectLst>
                  <a:outerShdw blurRad="38100" dist="38100" dir="2700000" algn="tl">
                    <a:srgbClr val="000000"/>
                  </a:outerShdw>
                </a:effectLst>
                <a:latin typeface="Arial"/>
                <a:ea typeface="ＭＳ Ｐゴシック"/>
              </a:rPr>
              <a:t>2</a:t>
            </a:r>
            <a:r>
              <a:rPr lang="en-US" altLang="ja-JP" dirty="0">
                <a:solidFill>
                  <a:srgbClr val="FFFF00"/>
                </a:solidFill>
                <a:effectLst>
                  <a:outerShdw blurRad="38100" dist="38100" dir="2700000" algn="tl">
                    <a:srgbClr val="000000"/>
                  </a:outerShdw>
                </a:effectLst>
                <a:latin typeface="Arial"/>
                <a:ea typeface="ＭＳ Ｐゴシック"/>
              </a:rPr>
              <a:t> </a:t>
            </a:r>
          </a:p>
          <a:p>
            <a:pPr marL="457200" indent="-457200" eaLnBrk="1" hangingPunct="1">
              <a:defRPr/>
            </a:pPr>
            <a:r>
              <a:rPr lang="en-US" altLang="ja-JP" dirty="0">
                <a:solidFill>
                  <a:srgbClr val="FFFF00"/>
                </a:solidFill>
                <a:effectLst>
                  <a:outerShdw blurRad="38100" dist="38100" dir="2700000" algn="tl">
                    <a:srgbClr val="000000"/>
                  </a:outerShdw>
                </a:effectLst>
                <a:latin typeface="Arial"/>
                <a:ea typeface="ＭＳ Ｐゴシック"/>
              </a:rPr>
              <a:t>       and HOMA-IR &gt;3.60</a:t>
            </a:r>
          </a:p>
          <a:p>
            <a:pPr marL="457200" indent="-457200" eaLnBrk="1" hangingPunct="1">
              <a:defRPr/>
            </a:pPr>
            <a:endParaRPr lang="en-US" altLang="ja-JP" sz="400" dirty="0">
              <a:solidFill>
                <a:srgbClr val="FFFF00"/>
              </a:solidFill>
              <a:effectLst>
                <a:outerShdw blurRad="38100" dist="38100" dir="2700000" algn="tl">
                  <a:srgbClr val="000000"/>
                </a:outerShdw>
              </a:effectLst>
              <a:latin typeface="Arial"/>
              <a:ea typeface="ＭＳ Ｐゴシック"/>
            </a:endParaRPr>
          </a:p>
          <a:p>
            <a:pPr marL="457200" indent="-457200" eaLnBrk="1" hangingPunct="1">
              <a:defRPr/>
            </a:pPr>
            <a:r>
              <a:rPr lang="en-US" altLang="ja-JP" dirty="0">
                <a:solidFill>
                  <a:srgbClr val="FFFFFF"/>
                </a:solidFill>
                <a:effectLst>
                  <a:outerShdw blurRad="38100" dist="38100" dir="2700000" algn="tl">
                    <a:srgbClr val="000000"/>
                  </a:outerShdw>
                </a:effectLst>
                <a:latin typeface="Arial"/>
                <a:ea typeface="ＭＳ Ｐゴシック"/>
              </a:rPr>
              <a:t>(Sensitivity 84.9%, Specificity 78.7%)</a:t>
            </a:r>
          </a:p>
        </p:txBody>
      </p:sp>
      <p:sp>
        <p:nvSpPr>
          <p:cNvPr id="422921" name="AutoShape 9"/>
          <p:cNvSpPr>
            <a:spLocks noChangeArrowheads="1"/>
          </p:cNvSpPr>
          <p:nvPr/>
        </p:nvSpPr>
        <p:spPr bwMode="auto">
          <a:xfrm>
            <a:off x="5229225" y="4398963"/>
            <a:ext cx="3736975" cy="2112962"/>
          </a:xfrm>
          <a:prstGeom prst="roundRect">
            <a:avLst>
              <a:gd name="adj" fmla="val 5634"/>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1020938" name="Text Box 10"/>
          <p:cNvSpPr txBox="1">
            <a:spLocks noChangeArrowheads="1"/>
          </p:cNvSpPr>
          <p:nvPr/>
        </p:nvSpPr>
        <p:spPr bwMode="auto">
          <a:xfrm>
            <a:off x="5210175" y="2687638"/>
            <a:ext cx="3838575" cy="1662112"/>
          </a:xfrm>
          <a:prstGeom prst="rect">
            <a:avLst/>
          </a:prstGeom>
          <a:noFill/>
          <a:ln w="9525">
            <a:noFill/>
            <a:miter lim="800000"/>
            <a:headEnd/>
            <a:tailEnd/>
          </a:ln>
          <a:effectLst/>
        </p:spPr>
        <p:txBody>
          <a:bodyPr>
            <a:spAutoFit/>
          </a:bodyPr>
          <a:lstStyle/>
          <a:p>
            <a:pPr eaLnBrk="1" hangingPunct="1">
              <a:tabLst>
                <a:tab pos="1344613" algn="l"/>
              </a:tabLst>
              <a:defRPr/>
            </a:pPr>
            <a:r>
              <a:rPr lang="en-US" altLang="ja-JP" sz="1800" dirty="0">
                <a:solidFill>
                  <a:srgbClr val="FFFFFF"/>
                </a:solidFill>
                <a:effectLst>
                  <a:outerShdw blurRad="38100" dist="38100" dir="2700000" algn="tl">
                    <a:srgbClr val="000000"/>
                  </a:outerShdw>
                </a:effectLst>
                <a:latin typeface="Arial"/>
                <a:ea typeface="ＭＳ Ｐゴシック"/>
              </a:rPr>
              <a:t>Rd: &lt;28 mmol/min per kg LBM </a:t>
            </a:r>
            <a:endParaRPr lang="ja-JP" altLang="en-US" sz="1800" dirty="0">
              <a:solidFill>
                <a:srgbClr val="FFFFFF"/>
              </a:solidFill>
              <a:effectLst>
                <a:outerShdw blurRad="38100" dist="38100" dir="2700000" algn="tl">
                  <a:srgbClr val="000000"/>
                </a:outerShdw>
              </a:effectLst>
              <a:latin typeface="Arial"/>
              <a:ea typeface="ＭＳ Ｐゴシック"/>
            </a:endParaRPr>
          </a:p>
          <a:p>
            <a:pPr eaLnBrk="1" hangingPunct="1">
              <a:tabLst>
                <a:tab pos="1344613" algn="l"/>
              </a:tabLst>
              <a:defRPr/>
            </a:pPr>
            <a:r>
              <a:rPr lang="ja-JP" altLang="en-US" sz="1800" dirty="0">
                <a:solidFill>
                  <a:srgbClr val="FFFFFF"/>
                </a:solidFill>
                <a:effectLst>
                  <a:outerShdw blurRad="38100" dist="38100" dir="2700000" algn="tl">
                    <a:srgbClr val="000000"/>
                  </a:outerShdw>
                </a:effectLst>
                <a:latin typeface="Arial"/>
                <a:ea typeface="ＭＳ Ｐゴシック"/>
              </a:rPr>
              <a:t>　　　　</a:t>
            </a:r>
            <a:r>
              <a:rPr lang="en-US" altLang="ja-JP" sz="1800" dirty="0">
                <a:solidFill>
                  <a:srgbClr val="FFFFFF"/>
                </a:solidFill>
                <a:effectLst>
                  <a:outerShdw blurRad="38100" dist="38100" dir="2700000" algn="tl">
                    <a:srgbClr val="000000"/>
                  </a:outerShdw>
                </a:effectLst>
                <a:latin typeface="Arial"/>
                <a:ea typeface="ＭＳ Ｐゴシック"/>
              </a:rPr>
              <a:t>(5.0 mg/min per kg LBM)</a:t>
            </a:r>
          </a:p>
          <a:p>
            <a:pPr eaLnBrk="1" hangingPunct="1">
              <a:tabLst>
                <a:tab pos="1344613" algn="l"/>
              </a:tabLst>
              <a:defRPr/>
            </a:pPr>
            <a:r>
              <a:rPr lang="ja-JP" altLang="en-US" sz="1800" dirty="0">
                <a:solidFill>
                  <a:srgbClr val="FFFFFF"/>
                </a:solidFill>
                <a:effectLst>
                  <a:outerShdw blurRad="38100" dist="38100" dir="2700000" algn="tl">
                    <a:srgbClr val="000000"/>
                  </a:outerShdw>
                </a:effectLst>
                <a:latin typeface="Arial"/>
                <a:ea typeface="ＭＳ Ｐゴシック"/>
              </a:rPr>
              <a:t>　　　　</a:t>
            </a:r>
            <a:r>
              <a:rPr lang="en-US" altLang="ja-JP" sz="1800" dirty="0">
                <a:solidFill>
                  <a:srgbClr val="FFFFFF"/>
                </a:solidFill>
                <a:effectLst>
                  <a:outerShdw blurRad="38100" dist="38100" dir="2700000" algn="tl">
                    <a:srgbClr val="000000"/>
                  </a:outerShdw>
                </a:effectLst>
                <a:latin typeface="Arial"/>
                <a:ea typeface="ＭＳ Ｐゴシック"/>
              </a:rPr>
              <a:t>(200 mg/min per m</a:t>
            </a:r>
            <a:r>
              <a:rPr lang="en-US" altLang="ja-JP" sz="1800" baseline="30000" dirty="0">
                <a:solidFill>
                  <a:srgbClr val="FFFFFF"/>
                </a:solidFill>
                <a:effectLst>
                  <a:outerShdw blurRad="38100" dist="38100" dir="2700000" algn="tl">
                    <a:srgbClr val="000000"/>
                  </a:outerShdw>
                </a:effectLst>
                <a:latin typeface="Arial"/>
                <a:ea typeface="ＭＳ Ｐゴシック"/>
              </a:rPr>
              <a:t>2</a:t>
            </a:r>
            <a:r>
              <a:rPr lang="en-US" altLang="ja-JP" sz="1800" dirty="0">
                <a:solidFill>
                  <a:srgbClr val="FFFFFF"/>
                </a:solidFill>
                <a:effectLst>
                  <a:outerShdw blurRad="38100" dist="38100" dir="2700000" algn="tl">
                    <a:srgbClr val="000000"/>
                  </a:outerShdw>
                </a:effectLst>
                <a:latin typeface="Arial"/>
                <a:ea typeface="ＭＳ Ｐゴシック"/>
              </a:rPr>
              <a:t>)</a:t>
            </a:r>
          </a:p>
          <a:p>
            <a:pPr eaLnBrk="1" hangingPunct="1">
              <a:tabLst>
                <a:tab pos="1344613" algn="l"/>
              </a:tabLst>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eaLnBrk="1" hangingPunct="1">
              <a:tabLst>
                <a:tab pos="1344613" algn="l"/>
              </a:tabLst>
              <a:defRPr/>
            </a:pPr>
            <a:r>
              <a:rPr lang="en-US" altLang="ja-JP" sz="2000" dirty="0">
                <a:solidFill>
                  <a:srgbClr val="FFC000"/>
                </a:solidFill>
                <a:latin typeface="Arial"/>
                <a:ea typeface="ＭＳ Ｐゴシック"/>
              </a:rPr>
              <a:t>ISI(comp):	&lt; ~ 3.1 </a:t>
            </a:r>
            <a:endParaRPr lang="ja-JP" altLang="en-US" sz="2000" dirty="0">
              <a:solidFill>
                <a:srgbClr val="FFC000"/>
              </a:solidFill>
              <a:latin typeface="Arial"/>
              <a:ea typeface="ＭＳ Ｐゴシック"/>
            </a:endParaRPr>
          </a:p>
          <a:p>
            <a:pPr eaLnBrk="1" hangingPunct="1">
              <a:tabLst>
                <a:tab pos="1344613" algn="l"/>
              </a:tabLst>
              <a:defRPr/>
            </a:pPr>
            <a:r>
              <a:rPr lang="en-US" altLang="ja-JP" sz="2000" dirty="0">
                <a:solidFill>
                  <a:srgbClr val="FFC000"/>
                </a:solidFill>
                <a:latin typeface="Arial"/>
                <a:ea typeface="ＭＳ Ｐゴシック"/>
              </a:rPr>
              <a:t>HOMA-IR:	&gt; ~ 2.8 </a:t>
            </a:r>
            <a:endParaRPr lang="ja-JP" altLang="en-US" sz="2000" dirty="0">
              <a:solidFill>
                <a:srgbClr val="FFC000"/>
              </a:solidFill>
              <a:latin typeface="Arial"/>
              <a:ea typeface="ＭＳ Ｐゴシック"/>
            </a:endParaRPr>
          </a:p>
        </p:txBody>
      </p:sp>
      <p:sp>
        <p:nvSpPr>
          <p:cNvPr id="1020939" name="Text Box 11"/>
          <p:cNvSpPr txBox="1">
            <a:spLocks noChangeArrowheads="1"/>
          </p:cNvSpPr>
          <p:nvPr/>
        </p:nvSpPr>
        <p:spPr bwMode="auto">
          <a:xfrm>
            <a:off x="5307013" y="2295525"/>
            <a:ext cx="3725862" cy="366713"/>
          </a:xfrm>
          <a:prstGeom prst="rect">
            <a:avLst/>
          </a:prstGeom>
          <a:noFill/>
          <a:ln w="9525">
            <a:noFill/>
            <a:miter lim="800000"/>
            <a:headEnd/>
            <a:tailEnd/>
          </a:ln>
          <a:effectLst/>
        </p:spPr>
        <p:txBody>
          <a:bodyPr>
            <a:spAutoFit/>
          </a:bodyPr>
          <a:lstStyle/>
          <a:p>
            <a:pPr eaLnBrk="1" hangingPunct="1">
              <a:spcBef>
                <a:spcPct val="50000"/>
              </a:spcBef>
              <a:defRPr/>
            </a:pPr>
            <a:r>
              <a:rPr lang="en-US" altLang="ja-JP" sz="1800" dirty="0">
                <a:solidFill>
                  <a:srgbClr val="FFFF00"/>
                </a:solidFill>
                <a:effectLst>
                  <a:outerShdw blurRad="38100" dist="38100" dir="2700000" algn="tl">
                    <a:srgbClr val="000000"/>
                  </a:outerShdw>
                </a:effectLst>
                <a:latin typeface="Arial"/>
                <a:ea typeface="ＭＳ Ｐゴシック"/>
              </a:rPr>
              <a:t>Cut off Value</a:t>
            </a:r>
            <a:endParaRPr lang="ja-JP" altLang="en-US" sz="1800" dirty="0">
              <a:solidFill>
                <a:srgbClr val="FFFF00"/>
              </a:solidFill>
              <a:effectLst>
                <a:outerShdw blurRad="38100" dist="38100" dir="2700000" algn="tl">
                  <a:srgbClr val="000000"/>
                </a:outerShdw>
              </a:effectLst>
              <a:latin typeface="Arial"/>
              <a:ea typeface="ＭＳ Ｐゴシック"/>
            </a:endParaRPr>
          </a:p>
        </p:txBody>
      </p:sp>
      <p:sp>
        <p:nvSpPr>
          <p:cNvPr id="422924" name="Rectangle 12"/>
          <p:cNvSpPr>
            <a:spLocks noChangeArrowheads="1"/>
          </p:cNvSpPr>
          <p:nvPr/>
        </p:nvSpPr>
        <p:spPr bwMode="auto">
          <a:xfrm>
            <a:off x="5235575" y="2268538"/>
            <a:ext cx="3744913" cy="20129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422925" name="Text Box 13"/>
          <p:cNvSpPr txBox="1">
            <a:spLocks noChangeArrowheads="1"/>
          </p:cNvSpPr>
          <p:nvPr/>
        </p:nvSpPr>
        <p:spPr bwMode="auto">
          <a:xfrm>
            <a:off x="3598863" y="6143625"/>
            <a:ext cx="170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Insulin Sensitivity</a:t>
            </a:r>
            <a:endParaRPr lang="ja-JP" altLang="en-US" sz="14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Text Box 2"/>
          <p:cNvSpPr txBox="1">
            <a:spLocks noChangeArrowheads="1"/>
          </p:cNvSpPr>
          <p:nvPr/>
        </p:nvSpPr>
        <p:spPr bwMode="auto">
          <a:xfrm>
            <a:off x="320675" y="268288"/>
            <a:ext cx="8528050" cy="788987"/>
          </a:xfrm>
          <a:prstGeom prst="rect">
            <a:avLst/>
          </a:prstGeom>
          <a:noFill/>
          <a:ln w="9525">
            <a:noFill/>
            <a:miter lim="800000"/>
            <a:headEnd/>
            <a:tailEnd/>
          </a:ln>
          <a:effectLst/>
        </p:spPr>
        <p:txBody>
          <a:bodyPr>
            <a:spAutoFit/>
          </a:bodyPr>
          <a:lstStyle/>
          <a:p>
            <a:pPr algn="ctr" eaLnBrk="1" hangingPunct="1">
              <a:lnSpc>
                <a:spcPts val="2000"/>
              </a:lnSpc>
              <a:spcBef>
                <a:spcPct val="50000"/>
              </a:spcBef>
              <a:defRPr/>
            </a:pPr>
            <a:r>
              <a:rPr lang="en-US" altLang="ja-JP" sz="3600" dirty="0">
                <a:solidFill>
                  <a:srgbClr val="FFFF00"/>
                </a:solidFill>
                <a:effectLst>
                  <a:outerShdw blurRad="38100" dist="38100" dir="2700000" algn="tl">
                    <a:srgbClr val="000000"/>
                  </a:outerShdw>
                </a:effectLst>
                <a:latin typeface="Arial"/>
                <a:ea typeface="ＭＳ Ｐゴシック"/>
              </a:rPr>
              <a:t>Cut off Value Calculation</a:t>
            </a:r>
          </a:p>
          <a:p>
            <a:pPr algn="ctr" eaLnBrk="1" hangingPunct="1">
              <a:lnSpc>
                <a:spcPts val="2000"/>
              </a:lnSpc>
              <a:spcBef>
                <a:spcPct val="50000"/>
              </a:spcBef>
              <a:defRPr/>
            </a:pPr>
            <a:r>
              <a:rPr lang="en-US" altLang="ja-JP" sz="2400" dirty="0">
                <a:solidFill>
                  <a:srgbClr val="FFFF00"/>
                </a:solidFill>
                <a:effectLst>
                  <a:outerShdw blurRad="38100" dist="38100" dir="2700000" algn="tl">
                    <a:srgbClr val="000000"/>
                  </a:outerShdw>
                </a:effectLst>
                <a:latin typeface="Arial"/>
                <a:ea typeface="ＭＳ Ｐゴシック"/>
              </a:rPr>
              <a:t>from the data set used to introduce ISI(comp)</a:t>
            </a:r>
            <a:endParaRPr lang="ja-JP" altLang="en-US" sz="2400" dirty="0">
              <a:solidFill>
                <a:srgbClr val="FFFF00"/>
              </a:solidFill>
              <a:effectLst>
                <a:outerShdw blurRad="38100" dist="38100" dir="2700000" algn="tl">
                  <a:srgbClr val="000000"/>
                </a:outerShdw>
              </a:effectLst>
              <a:latin typeface="Arial"/>
              <a:ea typeface="ＭＳ Ｐゴシック"/>
            </a:endParaRPr>
          </a:p>
        </p:txBody>
      </p:sp>
      <p:sp>
        <p:nvSpPr>
          <p:cNvPr id="1021955" name="Text Box 3"/>
          <p:cNvSpPr txBox="1">
            <a:spLocks noChangeArrowheads="1"/>
          </p:cNvSpPr>
          <p:nvPr/>
        </p:nvSpPr>
        <p:spPr bwMode="auto">
          <a:xfrm>
            <a:off x="447675" y="1009650"/>
            <a:ext cx="8335963" cy="466725"/>
          </a:xfrm>
          <a:prstGeom prst="rect">
            <a:avLst/>
          </a:prstGeom>
          <a:noFill/>
          <a:ln w="9525">
            <a:solidFill>
              <a:schemeClr val="bg1"/>
            </a:solidFill>
            <a:miter lim="800000"/>
            <a:headEnd/>
            <a:tailEnd/>
          </a:ln>
          <a:effectLst/>
        </p:spPr>
        <p:txBody>
          <a:bodyPr>
            <a:spAutoFit/>
          </a:bodyPr>
          <a:lstStyle/>
          <a:p>
            <a:pPr algn="ctr" eaLnBrk="1" hangingPunct="1">
              <a:spcBef>
                <a:spcPct val="50000"/>
              </a:spcBef>
              <a:defRPr/>
            </a:pPr>
            <a:r>
              <a:rPr lang="en-US" altLang="ja-JP" sz="2400" dirty="0">
                <a:solidFill>
                  <a:srgbClr val="F7F7C9"/>
                </a:solidFill>
                <a:effectLst>
                  <a:outerShdw blurRad="38100" dist="38100" dir="2700000" algn="tl">
                    <a:srgbClr val="000000"/>
                  </a:outerShdw>
                </a:effectLst>
                <a:latin typeface="Arial"/>
                <a:ea typeface="ＭＳ Ｐゴシック"/>
              </a:rPr>
              <a:t>Rd&lt;200mg/m</a:t>
            </a:r>
            <a:r>
              <a:rPr lang="en-US" altLang="ja-JP" sz="2400" baseline="30000" dirty="0">
                <a:solidFill>
                  <a:srgbClr val="F7F7C9"/>
                </a:solidFill>
                <a:effectLst>
                  <a:outerShdw blurRad="38100" dist="38100" dir="2700000" algn="tl">
                    <a:srgbClr val="000000"/>
                  </a:outerShdw>
                </a:effectLst>
                <a:latin typeface="Arial"/>
                <a:ea typeface="ＭＳ Ｐゴシック"/>
              </a:rPr>
              <a:t>2</a:t>
            </a:r>
            <a:r>
              <a:rPr lang="en-US" altLang="ja-JP" sz="2400" dirty="0">
                <a:solidFill>
                  <a:srgbClr val="F7F7C9"/>
                </a:solidFill>
                <a:effectLst>
                  <a:outerShdw blurRad="38100" dist="38100" dir="2700000" algn="tl">
                    <a:srgbClr val="000000"/>
                  </a:outerShdw>
                </a:effectLst>
                <a:latin typeface="Arial"/>
                <a:ea typeface="ＭＳ Ｐゴシック"/>
              </a:rPr>
              <a:t> per min </a:t>
            </a:r>
            <a:r>
              <a:rPr lang="ja-JP" altLang="en-US" sz="2400" dirty="0">
                <a:solidFill>
                  <a:srgbClr val="F7F7C9"/>
                </a:solidFill>
                <a:effectLst>
                  <a:outerShdw blurRad="38100" dist="38100" dir="2700000" algn="tl">
                    <a:srgbClr val="000000"/>
                  </a:outerShdw>
                </a:effectLst>
                <a:latin typeface="Arial"/>
                <a:ea typeface="ＭＳ Ｐゴシック"/>
              </a:rPr>
              <a:t> </a:t>
            </a:r>
            <a:r>
              <a:rPr lang="en-US" altLang="ja-JP" sz="2400" dirty="0">
                <a:solidFill>
                  <a:srgbClr val="F7F7C9"/>
                </a:solidFill>
                <a:effectLst>
                  <a:outerShdw blurRad="38100" dist="38100" dir="2700000" algn="tl">
                    <a:srgbClr val="000000"/>
                  </a:outerShdw>
                </a:effectLst>
                <a:latin typeface="Arial"/>
                <a:ea typeface="ＭＳ Ｐゴシック"/>
              </a:rPr>
              <a:t>as the gold standard</a:t>
            </a:r>
            <a:endParaRPr lang="ja-JP" altLang="en-US" sz="2400" dirty="0">
              <a:solidFill>
                <a:srgbClr val="F7F7C9"/>
              </a:solidFill>
              <a:effectLst>
                <a:outerShdw blurRad="38100" dist="38100" dir="2700000" algn="tl">
                  <a:srgbClr val="000000"/>
                </a:outerShdw>
              </a:effectLst>
              <a:latin typeface="Arial"/>
              <a:ea typeface="ＭＳ Ｐゴシック"/>
            </a:endParaRPr>
          </a:p>
        </p:txBody>
      </p:sp>
      <p:sp>
        <p:nvSpPr>
          <p:cNvPr id="1021956" name="Text Box 4"/>
          <p:cNvSpPr txBox="1">
            <a:spLocks noChangeArrowheads="1"/>
          </p:cNvSpPr>
          <p:nvPr/>
        </p:nvSpPr>
        <p:spPr bwMode="auto">
          <a:xfrm>
            <a:off x="287338" y="2001838"/>
            <a:ext cx="8642350" cy="3859212"/>
          </a:xfrm>
          <a:prstGeom prst="rect">
            <a:avLst/>
          </a:prstGeom>
          <a:noFill/>
          <a:ln w="9525">
            <a:noFill/>
            <a:miter lim="800000"/>
            <a:headEnd/>
            <a:tailEnd/>
          </a:ln>
          <a:effectLst/>
        </p:spPr>
        <p:txBody>
          <a:bodyPr>
            <a:spAutoFit/>
          </a:bodyPr>
          <a:lstStyle/>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BMI≧28.0	83%	65%</a:t>
            </a: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BMI≧30.0	66%	80%</a:t>
            </a:r>
          </a:p>
          <a:p>
            <a:pPr eaLnBrk="1" hangingPunct="1">
              <a:tabLst>
                <a:tab pos="3678238" algn="l"/>
                <a:tab pos="6370638" algn="l"/>
              </a:tabLst>
              <a:defRPr/>
            </a:pPr>
            <a:r>
              <a:rPr lang="en-US" altLang="ja-JP" dirty="0">
                <a:solidFill>
                  <a:srgbClr val="FFFFFF"/>
                </a:solidFill>
                <a:effectLst>
                  <a:outerShdw blurRad="38100" dist="38100" dir="2700000" algn="tl">
                    <a:srgbClr val="000000"/>
                  </a:outerShdw>
                </a:effectLst>
                <a:latin typeface="Arial"/>
                <a:ea typeface="ＭＳ Ｐゴシック"/>
              </a:rPr>
              <a:t> (Rd vs BMI: r=-0.45)</a:t>
            </a:r>
          </a:p>
          <a:p>
            <a:pPr eaLnBrk="1" hangingPunct="1">
              <a:tabLst>
                <a:tab pos="3678238" algn="l"/>
                <a:tab pos="6370638" algn="l"/>
              </a:tabLst>
              <a:defRPr/>
            </a:pPr>
            <a:endParaRPr lang="en-US" altLang="ja-JP" sz="700" dirty="0">
              <a:solidFill>
                <a:srgbClr val="FFFFFF"/>
              </a:solidFill>
              <a:effectLst>
                <a:outerShdw blurRad="38100" dist="38100" dir="2700000" algn="tl">
                  <a:srgbClr val="000000"/>
                </a:outerShdw>
              </a:effectLst>
              <a:latin typeface="Arial"/>
              <a:ea typeface="ＭＳ Ｐゴシック"/>
            </a:endParaRP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HOMA-IR≧2.50	84%	69%</a:t>
            </a:r>
          </a:p>
          <a:p>
            <a:pPr eaLnBrk="1" hangingPunct="1">
              <a:tabLst>
                <a:tab pos="3678238" algn="l"/>
                <a:tab pos="6370638" algn="l"/>
              </a:tabLst>
              <a:defRPr/>
            </a:pPr>
            <a:r>
              <a:rPr lang="en-US" altLang="ja-JP" sz="2000" dirty="0">
                <a:solidFill>
                  <a:srgbClr val="FFFF00"/>
                </a:solidFill>
                <a:effectLst>
                  <a:outerShdw blurRad="38100" dist="38100" dir="2700000" algn="tl">
                    <a:srgbClr val="000000"/>
                  </a:outerShdw>
                </a:effectLst>
                <a:latin typeface="Arial"/>
                <a:ea typeface="ＭＳ Ｐゴシック"/>
              </a:rPr>
              <a:t>HOMA-IR≧2.80*</a:t>
            </a:r>
            <a:r>
              <a:rPr lang="en-US" altLang="ja-JP" sz="2000" dirty="0">
                <a:solidFill>
                  <a:srgbClr val="FFFFFF"/>
                </a:solidFill>
                <a:effectLst>
                  <a:outerShdw blurRad="38100" dist="38100" dir="2700000" algn="tl">
                    <a:srgbClr val="000000"/>
                  </a:outerShdw>
                </a:effectLst>
                <a:latin typeface="Arial"/>
                <a:ea typeface="ＭＳ Ｐゴシック"/>
              </a:rPr>
              <a:t>	80%	77%</a:t>
            </a:r>
          </a:p>
          <a:p>
            <a:pPr eaLnBrk="1" hangingPunct="1">
              <a:tabLst>
                <a:tab pos="3678238" algn="l"/>
                <a:tab pos="6370638" algn="l"/>
              </a:tabLst>
              <a:defRPr/>
            </a:pPr>
            <a:r>
              <a:rPr lang="en-US" altLang="ja-JP" dirty="0">
                <a:solidFill>
                  <a:srgbClr val="FFFFFF"/>
                </a:solidFill>
                <a:effectLst>
                  <a:outerShdw blurRad="38100" dist="38100" dir="2700000" algn="tl">
                    <a:srgbClr val="000000"/>
                  </a:outerShdw>
                </a:effectLst>
                <a:latin typeface="Arial"/>
                <a:ea typeface="ＭＳ Ｐゴシック"/>
              </a:rPr>
              <a:t> (Rd vs HOMA-IR: r=-0.44)</a:t>
            </a:r>
          </a:p>
          <a:p>
            <a:pPr eaLnBrk="1" hangingPunct="1">
              <a:tabLst>
                <a:tab pos="3678238" algn="l"/>
                <a:tab pos="6370638" algn="l"/>
              </a:tabLst>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ISI(comp)</a:t>
            </a:r>
            <a:r>
              <a:rPr lang="ja-JP" altLang="en-US" sz="2000" dirty="0">
                <a:solidFill>
                  <a:srgbClr val="FFFFFF"/>
                </a:solidFill>
                <a:effectLst>
                  <a:outerShdw blurRad="38100" dist="38100" dir="2700000" algn="tl">
                    <a:srgbClr val="000000"/>
                  </a:outerShdw>
                </a:effectLst>
                <a:latin typeface="Arial"/>
                <a:ea typeface="ＭＳ Ｐゴシック"/>
              </a:rPr>
              <a:t>＜</a:t>
            </a:r>
            <a:r>
              <a:rPr lang="en-US" altLang="ja-JP" sz="2000" dirty="0">
                <a:solidFill>
                  <a:srgbClr val="FFFFFF"/>
                </a:solidFill>
                <a:effectLst>
                  <a:outerShdw blurRad="38100" dist="38100" dir="2700000" algn="tl">
                    <a:srgbClr val="000000"/>
                  </a:outerShdw>
                </a:effectLst>
                <a:latin typeface="Arial"/>
                <a:ea typeface="ＭＳ Ｐゴシック"/>
              </a:rPr>
              <a:t>3.1	76%	71%	</a:t>
            </a:r>
          </a:p>
          <a:p>
            <a:pPr eaLnBrk="1" hangingPunct="1">
              <a:tabLst>
                <a:tab pos="3678238" algn="l"/>
                <a:tab pos="6370638" algn="l"/>
              </a:tabLst>
              <a:defRPr/>
            </a:pPr>
            <a:r>
              <a:rPr lang="en-US" altLang="ja-JP" sz="2000" dirty="0">
                <a:solidFill>
                  <a:srgbClr val="FFFF00"/>
                </a:solidFill>
                <a:effectLst>
                  <a:outerShdw blurRad="38100" dist="38100" dir="2700000" algn="tl">
                    <a:srgbClr val="000000"/>
                  </a:outerShdw>
                </a:effectLst>
                <a:latin typeface="Arial"/>
                <a:ea typeface="ＭＳ Ｐゴシック"/>
              </a:rPr>
              <a:t>ISI(comp)</a:t>
            </a:r>
            <a:r>
              <a:rPr lang="ja-JP" altLang="en-US" sz="2000" dirty="0">
                <a:solidFill>
                  <a:srgbClr val="FFFF00"/>
                </a:solidFill>
                <a:effectLst>
                  <a:outerShdw blurRad="38100" dist="38100" dir="2700000" algn="tl">
                    <a:srgbClr val="000000"/>
                  </a:outerShdw>
                </a:effectLst>
                <a:latin typeface="Arial"/>
                <a:ea typeface="ＭＳ Ｐゴシック"/>
              </a:rPr>
              <a:t>＜</a:t>
            </a:r>
            <a:r>
              <a:rPr lang="en-US" altLang="ja-JP" sz="2000" dirty="0">
                <a:solidFill>
                  <a:srgbClr val="FFFF00"/>
                </a:solidFill>
                <a:effectLst>
                  <a:outerShdw blurRad="38100" dist="38100" dir="2700000" algn="tl">
                    <a:srgbClr val="000000"/>
                  </a:outerShdw>
                </a:effectLst>
                <a:latin typeface="Arial"/>
                <a:ea typeface="ＭＳ Ｐゴシック"/>
              </a:rPr>
              <a:t>2.6*</a:t>
            </a:r>
            <a:r>
              <a:rPr lang="en-US" altLang="ja-JP" sz="2000" dirty="0">
                <a:solidFill>
                  <a:srgbClr val="FFFFFF"/>
                </a:solidFill>
                <a:effectLst>
                  <a:outerShdw blurRad="38100" dist="38100" dir="2700000" algn="tl">
                    <a:srgbClr val="000000"/>
                  </a:outerShdw>
                </a:effectLst>
                <a:latin typeface="Arial"/>
                <a:ea typeface="ＭＳ Ｐゴシック"/>
              </a:rPr>
              <a:t>	71%	84%	</a:t>
            </a:r>
          </a:p>
          <a:p>
            <a:pPr eaLnBrk="1" hangingPunct="1">
              <a:tabLst>
                <a:tab pos="3678238" algn="l"/>
                <a:tab pos="6370638" algn="l"/>
              </a:tabLst>
              <a:defRPr/>
            </a:pPr>
            <a:r>
              <a:rPr lang="en-US" altLang="ja-JP" dirty="0">
                <a:solidFill>
                  <a:srgbClr val="FFFFFF"/>
                </a:solidFill>
                <a:effectLst>
                  <a:outerShdw blurRad="38100" dist="38100" dir="2700000" algn="tl">
                    <a:srgbClr val="000000"/>
                  </a:outerShdw>
                </a:effectLst>
                <a:latin typeface="Arial"/>
                <a:ea typeface="ＭＳ Ｐゴシック"/>
              </a:rPr>
              <a:t> (Rd vs ISI(comp): r=0.73)</a:t>
            </a:r>
          </a:p>
          <a:p>
            <a:pPr eaLnBrk="1" hangingPunct="1">
              <a:tabLst>
                <a:tab pos="3678238" algn="l"/>
                <a:tab pos="6370638" algn="l"/>
              </a:tabLst>
              <a:defRPr/>
            </a:pPr>
            <a:endParaRPr lang="en-US" altLang="ja-JP" sz="800" dirty="0">
              <a:solidFill>
                <a:srgbClr val="FFFFFF"/>
              </a:solidFill>
              <a:effectLst>
                <a:outerShdw blurRad="38100" dist="38100" dir="2700000" algn="tl">
                  <a:srgbClr val="000000"/>
                </a:outerShdw>
              </a:effectLst>
              <a:latin typeface="Arial"/>
              <a:ea typeface="ＭＳ Ｐゴシック"/>
            </a:endParaRPr>
          </a:p>
          <a:p>
            <a:pPr eaLnBrk="1" hangingPunct="1">
              <a:tabLst>
                <a:tab pos="3678238" algn="l"/>
                <a:tab pos="6370638" algn="l"/>
              </a:tabLst>
              <a:defRPr/>
            </a:pPr>
            <a:r>
              <a:rPr lang="en-US" altLang="ja-JP" sz="2000" dirty="0">
                <a:solidFill>
                  <a:srgbClr val="FFFFFF"/>
                </a:solidFill>
                <a:effectLst>
                  <a:outerShdw blurRad="38100" dist="38100" dir="2700000" algn="tl">
                    <a:srgbClr val="000000"/>
                  </a:outerShdw>
                </a:effectLst>
                <a:latin typeface="Arial"/>
                <a:ea typeface="ＭＳ Ｐゴシック"/>
              </a:rPr>
              <a:t>Model</a:t>
            </a:r>
            <a:r>
              <a:rPr lang="ja-JP" altLang="en-US" sz="2000" dirty="0">
                <a:solidFill>
                  <a:srgbClr val="FFFFFF"/>
                </a:solidFill>
                <a:effectLst>
                  <a:outerShdw blurRad="38100" dist="38100" dir="2700000" algn="tl">
                    <a:srgbClr val="000000"/>
                  </a:outerShdw>
                </a:effectLst>
                <a:latin typeface="Arial"/>
                <a:ea typeface="ＭＳ Ｐゴシック"/>
              </a:rPr>
              <a:t> 	</a:t>
            </a:r>
            <a:r>
              <a:rPr lang="en-US" altLang="ja-JP" sz="2000" dirty="0">
                <a:solidFill>
                  <a:srgbClr val="FFFFFF"/>
                </a:solidFill>
                <a:effectLst>
                  <a:outerShdw blurRad="38100" dist="38100" dir="2700000" algn="tl">
                    <a:srgbClr val="000000"/>
                  </a:outerShdw>
                </a:effectLst>
                <a:latin typeface="Arial"/>
                <a:ea typeface="ＭＳ Ｐゴシック"/>
              </a:rPr>
              <a:t>91% </a:t>
            </a:r>
            <a:r>
              <a:rPr lang="en-US" altLang="ja-JP" sz="2000" dirty="0">
                <a:solidFill>
                  <a:srgbClr val="BBE0E3"/>
                </a:solidFill>
                <a:effectLst>
                  <a:outerShdw blurRad="38100" dist="38100" dir="2700000" algn="tl">
                    <a:srgbClr val="000000"/>
                  </a:outerShdw>
                </a:effectLst>
                <a:latin typeface="Arial"/>
                <a:ea typeface="ＭＳ Ｐゴシック"/>
              </a:rPr>
              <a:t>(85%</a:t>
            </a:r>
            <a:r>
              <a:rPr lang="en-US" altLang="ja-JP" sz="2000" baseline="30000" dirty="0">
                <a:solidFill>
                  <a:srgbClr val="BBE0E3"/>
                </a:solidFill>
                <a:effectLst>
                  <a:outerShdw blurRad="38100" dist="38100" dir="2700000" algn="tl">
                    <a:srgbClr val="000000"/>
                  </a:outerShdw>
                </a:effectLst>
                <a:latin typeface="Arial"/>
                <a:ea typeface="ＭＳ Ｐゴシック"/>
                <a:cs typeface="Arial" pitchFamily="34" charset="0"/>
              </a:rPr>
              <a:t>¶</a:t>
            </a:r>
            <a:r>
              <a:rPr lang="en-US" altLang="ja-JP" sz="2000" dirty="0">
                <a:solidFill>
                  <a:srgbClr val="BBE0E3"/>
                </a:solidFill>
                <a:effectLst>
                  <a:outerShdw blurRad="38100" dist="38100" dir="2700000" algn="tl">
                    <a:srgbClr val="000000"/>
                  </a:outerShdw>
                </a:effectLst>
                <a:latin typeface="Arial"/>
                <a:ea typeface="ＭＳ Ｐゴシック"/>
              </a:rPr>
              <a:t>)</a:t>
            </a:r>
            <a:r>
              <a:rPr lang="en-US" altLang="ja-JP" sz="2000" dirty="0">
                <a:solidFill>
                  <a:srgbClr val="FFFFFF"/>
                </a:solidFill>
                <a:effectLst>
                  <a:outerShdw blurRad="38100" dist="38100" dir="2700000" algn="tl">
                    <a:srgbClr val="000000"/>
                  </a:outerShdw>
                </a:effectLst>
                <a:latin typeface="Arial"/>
                <a:ea typeface="ＭＳ Ｐゴシック"/>
              </a:rPr>
              <a:t>	62% </a:t>
            </a:r>
            <a:r>
              <a:rPr lang="en-US" altLang="ja-JP" sz="2000" dirty="0">
                <a:solidFill>
                  <a:srgbClr val="BBE0E3"/>
                </a:solidFill>
                <a:effectLst>
                  <a:outerShdw blurRad="38100" dist="38100" dir="2700000" algn="tl">
                    <a:srgbClr val="000000"/>
                  </a:outerShdw>
                </a:effectLst>
                <a:latin typeface="Arial"/>
                <a:ea typeface="ＭＳ Ｐゴシック"/>
              </a:rPr>
              <a:t>(79%</a:t>
            </a:r>
            <a:r>
              <a:rPr lang="en-US" altLang="ja-JP" sz="2000" baseline="30000" dirty="0">
                <a:solidFill>
                  <a:srgbClr val="BBE0E3"/>
                </a:solidFill>
                <a:effectLst>
                  <a:outerShdw blurRad="38100" dist="38100" dir="2700000" algn="tl">
                    <a:srgbClr val="000000"/>
                  </a:outerShdw>
                </a:effectLst>
                <a:latin typeface="Arial"/>
                <a:ea typeface="ＭＳ Ｐゴシック"/>
                <a:cs typeface="Arial" pitchFamily="34" charset="0"/>
              </a:rPr>
              <a:t>¶</a:t>
            </a:r>
            <a:r>
              <a:rPr lang="en-US" altLang="ja-JP" sz="2000" dirty="0">
                <a:solidFill>
                  <a:srgbClr val="BBE0E3"/>
                </a:solidFill>
                <a:effectLst>
                  <a:outerShdw blurRad="38100" dist="38100" dir="2700000" algn="tl">
                    <a:srgbClr val="000000"/>
                  </a:outerShdw>
                </a:effectLst>
                <a:latin typeface="Arial"/>
                <a:ea typeface="ＭＳ Ｐゴシック"/>
              </a:rPr>
              <a:t>)</a:t>
            </a:r>
          </a:p>
          <a:p>
            <a:pPr eaLnBrk="1" hangingPunct="1">
              <a:tabLst>
                <a:tab pos="3678238" algn="l"/>
                <a:tab pos="6370638" algn="l"/>
              </a:tabLst>
              <a:defRPr/>
            </a:pPr>
            <a:r>
              <a:rPr lang="en-US" altLang="ja-JP" sz="1800" dirty="0">
                <a:solidFill>
                  <a:srgbClr val="FFFFFF"/>
                </a:solidFill>
                <a:effectLst>
                  <a:outerShdw blurRad="38100" dist="38100" dir="2700000" algn="tl">
                    <a:srgbClr val="000000"/>
                  </a:outerShdw>
                </a:effectLst>
                <a:latin typeface="Arial"/>
                <a:ea typeface="ＭＳ Ｐゴシック"/>
              </a:rPr>
              <a:t> BMI &gt;28.9 kg/m</a:t>
            </a:r>
            <a:r>
              <a:rPr lang="en-US" altLang="ja-JP" sz="1800" baseline="30000" dirty="0">
                <a:solidFill>
                  <a:srgbClr val="FFFFFF"/>
                </a:solidFill>
                <a:effectLst>
                  <a:outerShdw blurRad="38100" dist="38100" dir="2700000" algn="tl">
                    <a:srgbClr val="000000"/>
                  </a:outerShdw>
                </a:effectLst>
                <a:latin typeface="Arial"/>
                <a:ea typeface="ＭＳ Ｐゴシック"/>
              </a:rPr>
              <a:t>2</a:t>
            </a:r>
            <a:r>
              <a:rPr lang="en-US" altLang="ja-JP" sz="1800" dirty="0">
                <a:solidFill>
                  <a:srgbClr val="FFFFFF"/>
                </a:solidFill>
                <a:effectLst>
                  <a:outerShdw blurRad="38100" dist="38100" dir="2700000" algn="tl">
                    <a:srgbClr val="000000"/>
                  </a:outerShdw>
                </a:effectLst>
                <a:latin typeface="Arial"/>
                <a:ea typeface="ＭＳ Ｐゴシック"/>
              </a:rPr>
              <a:t> or HOMA-IR&gt;4.65 or (BMI &gt;27.5 kg/m</a:t>
            </a:r>
            <a:r>
              <a:rPr lang="en-US" altLang="ja-JP" sz="1800" baseline="30000" dirty="0">
                <a:solidFill>
                  <a:srgbClr val="FFFFFF"/>
                </a:solidFill>
                <a:effectLst>
                  <a:outerShdw blurRad="38100" dist="38100" dir="2700000" algn="tl">
                    <a:srgbClr val="000000"/>
                  </a:outerShdw>
                </a:effectLst>
                <a:latin typeface="Arial"/>
                <a:ea typeface="ＭＳ Ｐゴシック"/>
              </a:rPr>
              <a:t>2</a:t>
            </a:r>
            <a:r>
              <a:rPr lang="en-US" altLang="ja-JP" sz="1800" dirty="0">
                <a:solidFill>
                  <a:srgbClr val="FFFFFF"/>
                </a:solidFill>
                <a:effectLst>
                  <a:outerShdw blurRad="38100" dist="38100" dir="2700000" algn="tl">
                    <a:srgbClr val="000000"/>
                  </a:outerShdw>
                </a:effectLst>
                <a:latin typeface="Arial"/>
                <a:ea typeface="ＭＳ Ｐゴシック"/>
              </a:rPr>
              <a:t> and HOMA-IR &gt;3.6)</a:t>
            </a:r>
          </a:p>
          <a:p>
            <a:pPr eaLnBrk="1" hangingPunct="1">
              <a:tabLst>
                <a:tab pos="3678238" algn="l"/>
                <a:tab pos="6370638" algn="l"/>
              </a:tabLst>
              <a:defRPr/>
            </a:pPr>
            <a:endParaRPr lang="en-US" altLang="ja-JP" sz="1800" dirty="0">
              <a:solidFill>
                <a:srgbClr val="FFFFFF"/>
              </a:solidFill>
              <a:effectLst>
                <a:outerShdw blurRad="38100" dist="38100" dir="2700000" algn="tl">
                  <a:srgbClr val="000000"/>
                </a:outerShdw>
              </a:effectLst>
              <a:latin typeface="Arial"/>
              <a:ea typeface="ＭＳ Ｐゴシック"/>
            </a:endParaRPr>
          </a:p>
        </p:txBody>
      </p:sp>
      <p:sp>
        <p:nvSpPr>
          <p:cNvPr id="1021957" name="Text Box 5"/>
          <p:cNvSpPr txBox="1">
            <a:spLocks noChangeArrowheads="1"/>
          </p:cNvSpPr>
          <p:nvPr/>
        </p:nvSpPr>
        <p:spPr bwMode="auto">
          <a:xfrm>
            <a:off x="4327525" y="5594350"/>
            <a:ext cx="4816475" cy="304800"/>
          </a:xfrm>
          <a:prstGeom prst="rect">
            <a:avLst/>
          </a:prstGeom>
          <a:noFill/>
          <a:ln w="9525">
            <a:noFill/>
            <a:miter lim="800000"/>
            <a:headEnd/>
            <a:tailEnd/>
          </a:ln>
          <a:effectLst/>
        </p:spPr>
        <p:txBody>
          <a:bodyPr>
            <a:spAutoFit/>
          </a:bodyPr>
          <a:lstStyle/>
          <a:p>
            <a:pPr algn="r" eaLnBrk="1" hangingPunct="1">
              <a:spcBef>
                <a:spcPct val="50000"/>
              </a:spcBef>
              <a:defRPr/>
            </a:pPr>
            <a:r>
              <a:rPr lang="en-US" altLang="ja-JP" sz="1400" dirty="0">
                <a:solidFill>
                  <a:srgbClr val="CCFFFF"/>
                </a:solidFill>
                <a:effectLst>
                  <a:outerShdw blurRad="38100" dist="38100" dir="2700000" algn="tl">
                    <a:srgbClr val="000000"/>
                  </a:outerShdw>
                </a:effectLst>
                <a:latin typeface="Arial"/>
                <a:ea typeface="ＭＳ Ｐゴシック"/>
              </a:rPr>
              <a:t>(Data set used in </a:t>
            </a:r>
            <a:r>
              <a:rPr lang="en-US" altLang="ja-JP" sz="1400" i="1" dirty="0">
                <a:solidFill>
                  <a:srgbClr val="CCFFFF"/>
                </a:solidFill>
                <a:effectLst>
                  <a:outerShdw blurRad="38100" dist="38100" dir="2700000" algn="tl">
                    <a:srgbClr val="000000"/>
                  </a:outerShdw>
                </a:effectLst>
                <a:latin typeface="Arial"/>
                <a:ea typeface="ＭＳ Ｐゴシック"/>
              </a:rPr>
              <a:t>Diabetes Care</a:t>
            </a:r>
            <a:r>
              <a:rPr lang="en-US" altLang="ja-JP" sz="1400" dirty="0">
                <a:solidFill>
                  <a:srgbClr val="CCFFFF"/>
                </a:solidFill>
                <a:effectLst>
                  <a:outerShdw blurRad="38100" dist="38100" dir="2700000" algn="tl">
                    <a:srgbClr val="000000"/>
                  </a:outerShdw>
                </a:effectLst>
                <a:latin typeface="Arial"/>
                <a:ea typeface="ＭＳ Ｐゴシック"/>
              </a:rPr>
              <a:t>  22: 1462, 1999) </a:t>
            </a:r>
          </a:p>
        </p:txBody>
      </p:sp>
      <p:sp>
        <p:nvSpPr>
          <p:cNvPr id="1021959" name="Text Box 7"/>
          <p:cNvSpPr txBox="1">
            <a:spLocks noChangeArrowheads="1"/>
          </p:cNvSpPr>
          <p:nvPr/>
        </p:nvSpPr>
        <p:spPr bwMode="auto">
          <a:xfrm>
            <a:off x="3559175" y="1550988"/>
            <a:ext cx="4491038" cy="396875"/>
          </a:xfrm>
          <a:prstGeom prst="rect">
            <a:avLst/>
          </a:prstGeom>
          <a:noFill/>
          <a:ln w="9525">
            <a:noFill/>
            <a:miter lim="800000"/>
            <a:headEnd/>
            <a:tailEnd/>
          </a:ln>
          <a:effectLst/>
        </p:spPr>
        <p:txBody>
          <a:bodyPr>
            <a:spAutoFit/>
          </a:bodyPr>
          <a:lstStyle/>
          <a:p>
            <a:pPr eaLnBrk="1" hangingPunct="1">
              <a:tabLst>
                <a:tab pos="2782888" algn="l"/>
              </a:tabLst>
              <a:defRPr/>
            </a:pPr>
            <a:r>
              <a:rPr lang="en-US" altLang="ja-JP" sz="2000" dirty="0">
                <a:solidFill>
                  <a:srgbClr val="FFFF66"/>
                </a:solidFill>
                <a:effectLst>
                  <a:outerShdw blurRad="38100" dist="38100" dir="2700000" algn="tl">
                    <a:srgbClr val="000000"/>
                  </a:outerShdw>
                </a:effectLst>
                <a:latin typeface="Arial"/>
                <a:ea typeface="ＭＳ Ｐゴシック"/>
              </a:rPr>
              <a:t>Sensitivity	Specificity</a:t>
            </a:r>
          </a:p>
        </p:txBody>
      </p:sp>
      <p:sp>
        <p:nvSpPr>
          <p:cNvPr id="424967" name="Line 8"/>
          <p:cNvSpPr>
            <a:spLocks noChangeShapeType="1"/>
          </p:cNvSpPr>
          <p:nvPr/>
        </p:nvSpPr>
        <p:spPr bwMode="auto">
          <a:xfrm>
            <a:off x="192088" y="1922463"/>
            <a:ext cx="85121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1961" name="Text Box 9"/>
          <p:cNvSpPr txBox="1">
            <a:spLocks noChangeArrowheads="1"/>
          </p:cNvSpPr>
          <p:nvPr/>
        </p:nvSpPr>
        <p:spPr bwMode="auto">
          <a:xfrm>
            <a:off x="260350" y="5592763"/>
            <a:ext cx="4094163" cy="738187"/>
          </a:xfrm>
          <a:prstGeom prst="rect">
            <a:avLst/>
          </a:prstGeom>
          <a:noFill/>
          <a:ln w="9525">
            <a:noFill/>
            <a:miter lim="800000"/>
            <a:headEnd/>
            <a:tailEnd/>
          </a:ln>
          <a:effectLst/>
        </p:spPr>
        <p:txBody>
          <a:bodyPr wrap="none">
            <a:spAutoFit/>
          </a:bodyPr>
          <a:lstStyle/>
          <a:p>
            <a:pPr eaLnBrk="1" hangingPunct="1">
              <a:defRPr/>
            </a:pPr>
            <a:r>
              <a:rPr lang="en-US" altLang="ja-JP" sz="2000" dirty="0">
                <a:solidFill>
                  <a:srgbClr val="FFFF00"/>
                </a:solidFill>
                <a:effectLst>
                  <a:outerShdw blurRad="38100" dist="38100" dir="2700000" algn="tl">
                    <a:srgbClr val="000000"/>
                  </a:outerShdw>
                </a:effectLst>
                <a:latin typeface="Arial"/>
                <a:ea typeface="ＭＳ Ｐゴシック"/>
              </a:rPr>
              <a:t>*:best value by </a:t>
            </a:r>
            <a:r>
              <a:rPr lang="en-US" altLang="ja-JP" sz="2400" dirty="0">
                <a:solidFill>
                  <a:srgbClr val="FFFF00"/>
                </a:solidFill>
                <a:effectLst>
                  <a:outerShdw blurRad="38100" dist="38100" dir="2700000" algn="tl">
                    <a:srgbClr val="000000"/>
                  </a:outerShdw>
                </a:effectLst>
                <a:latin typeface="Arial"/>
                <a:ea typeface="ＭＳ Ｐゴシック"/>
              </a:rPr>
              <a:t>ROC</a:t>
            </a:r>
            <a:r>
              <a:rPr lang="ja-JP" altLang="en-US" sz="2000" dirty="0">
                <a:solidFill>
                  <a:srgbClr val="FFFF00"/>
                </a:solidFill>
                <a:effectLst>
                  <a:outerShdw blurRad="38100" dist="38100" dir="2700000" algn="tl">
                    <a:srgbClr val="000000"/>
                  </a:outerShdw>
                </a:effectLst>
                <a:latin typeface="Arial"/>
                <a:ea typeface="ＭＳ Ｐゴシック"/>
              </a:rPr>
              <a:t> </a:t>
            </a:r>
            <a:r>
              <a:rPr lang="en-US" altLang="ja-JP" sz="2000" dirty="0">
                <a:solidFill>
                  <a:srgbClr val="FFFF00"/>
                </a:solidFill>
                <a:effectLst>
                  <a:outerShdw blurRad="38100" dist="38100" dir="2700000" algn="tl">
                    <a:srgbClr val="000000"/>
                  </a:outerShdw>
                </a:effectLst>
                <a:latin typeface="Arial"/>
                <a:ea typeface="ＭＳ Ｐゴシック"/>
              </a:rPr>
              <a:t>analysis</a:t>
            </a:r>
            <a:endParaRPr lang="ja-JP" altLang="en-US" sz="2000" dirty="0">
              <a:solidFill>
                <a:srgbClr val="FFFF00"/>
              </a:solidFill>
              <a:effectLst>
                <a:outerShdw blurRad="38100" dist="38100" dir="2700000" algn="tl">
                  <a:srgbClr val="000000"/>
                </a:outerShdw>
              </a:effectLst>
              <a:latin typeface="Arial"/>
              <a:ea typeface="ＭＳ Ｐゴシック"/>
            </a:endParaRPr>
          </a:p>
          <a:p>
            <a:pPr eaLnBrk="1" hangingPunct="1">
              <a:defRPr/>
            </a:pPr>
            <a:r>
              <a:rPr lang="en-US" altLang="ja-JP" sz="1800" dirty="0">
                <a:solidFill>
                  <a:srgbClr val="BBE0E3"/>
                </a:solidFill>
                <a:effectLst>
                  <a:outerShdw blurRad="38100" dist="38100" dir="2700000" algn="tl">
                    <a:srgbClr val="000000"/>
                  </a:outerShdw>
                </a:effectLst>
                <a:latin typeface="Arial"/>
                <a:ea typeface="ＭＳ Ｐゴシック"/>
              </a:rPr>
              <a:t>¶: shown in </a:t>
            </a:r>
            <a:r>
              <a:rPr lang="en-US" altLang="ja-JP" i="1" dirty="0">
                <a:solidFill>
                  <a:srgbClr val="CCFFFF"/>
                </a:solidFill>
                <a:effectLst>
                  <a:outerShdw blurRad="38100" dist="38100" dir="2700000" algn="tl">
                    <a:srgbClr val="000000"/>
                  </a:outerShdw>
                </a:effectLst>
                <a:latin typeface="Arial"/>
                <a:ea typeface="ＭＳ Ｐゴシック"/>
              </a:rPr>
              <a:t>Diabetes </a:t>
            </a:r>
            <a:r>
              <a:rPr lang="en-US" altLang="ja-JP" dirty="0">
                <a:solidFill>
                  <a:srgbClr val="CCFFFF"/>
                </a:solidFill>
                <a:effectLst>
                  <a:outerShdw blurRad="38100" dist="38100" dir="2700000" algn="tl">
                    <a:srgbClr val="000000"/>
                  </a:outerShdw>
                </a:effectLst>
                <a:latin typeface="Arial"/>
                <a:ea typeface="ＭＳ Ｐゴシック"/>
              </a:rPr>
              <a:t>54:333–339, 2005</a:t>
            </a:r>
            <a:endParaRPr lang="ja-JP" altLang="en-US" dirty="0">
              <a:solidFill>
                <a:srgbClr val="CCFFFF"/>
              </a:solidFill>
              <a:effectLst>
                <a:outerShdw blurRad="38100" dist="38100" dir="2700000" algn="tl">
                  <a:srgbClr val="000000"/>
                </a:outerShdw>
              </a:effectLst>
              <a:latin typeface="Arial"/>
              <a:ea typeface="ＭＳ Ｐゴシック"/>
            </a:endParaRPr>
          </a:p>
        </p:txBody>
      </p:sp>
      <p:sp>
        <p:nvSpPr>
          <p:cNvPr id="9" name="角丸四角形 8"/>
          <p:cNvSpPr/>
          <p:nvPr/>
        </p:nvSpPr>
        <p:spPr>
          <a:xfrm>
            <a:off x="280988" y="4291013"/>
            <a:ext cx="8347075" cy="31115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b="0" dirty="0">
              <a:solidFill>
                <a:srgbClr val="FFFFFF"/>
              </a:solidFill>
            </a:endParaRPr>
          </a:p>
        </p:txBody>
      </p:sp>
      <p:sp>
        <p:nvSpPr>
          <p:cNvPr id="424970" name="正方形/長方形 9"/>
          <p:cNvSpPr>
            <a:spLocks noChangeArrowheads="1"/>
          </p:cNvSpPr>
          <p:nvPr/>
        </p:nvSpPr>
        <p:spPr bwMode="auto">
          <a:xfrm>
            <a:off x="0" y="62738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FFFF"/>
                </a:solidFill>
              </a:rPr>
              <a:t>ISI(comp)=2.5 was used as a cut-off  in </a:t>
            </a:r>
            <a:r>
              <a:rPr lang="en-US" altLang="ja-JP" sz="1400">
                <a:solidFill>
                  <a:srgbClr val="FFFF00"/>
                </a:solidFill>
              </a:rPr>
              <a:t>Kerman WN, et al: Pioglitazone improves insulin sensitivity among non diabetic patients with a recent transient ischemic attach or ischemic stroke. </a:t>
            </a:r>
            <a:r>
              <a:rPr lang="en-US" altLang="ja-JP" sz="1400" i="1">
                <a:solidFill>
                  <a:srgbClr val="FFFF00"/>
                </a:solidFill>
              </a:rPr>
              <a:t>Stroke</a:t>
            </a:r>
            <a:r>
              <a:rPr lang="en-US" altLang="ja-JP" sz="1400">
                <a:solidFill>
                  <a:srgbClr val="FFFF00"/>
                </a:solidFill>
              </a:rPr>
              <a:t> 34:1431-6, 2003</a:t>
            </a:r>
            <a:endParaRPr lang="ja-JP" altLang="en-US" sz="1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0"/>
            <a:ext cx="6619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4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2641600"/>
            <a:ext cx="2860675"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7012" name="正方形/長方形 6"/>
          <p:cNvSpPr>
            <a:spLocks noChangeArrowheads="1"/>
          </p:cNvSpPr>
          <p:nvPr/>
        </p:nvSpPr>
        <p:spPr bwMode="auto">
          <a:xfrm>
            <a:off x="1558925" y="6464300"/>
            <a:ext cx="534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80038"/>
              </a:buClr>
              <a:buChar char="•"/>
              <a:defRPr kumimoji="1" sz="2000">
                <a:solidFill>
                  <a:srgbClr val="001965"/>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rgbClr val="001965"/>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Char char="•"/>
              <a:defRPr kumimoji="1" sz="1600">
                <a:solidFill>
                  <a:srgbClr val="001965"/>
                </a:solidFill>
                <a:latin typeface="Verdana" panose="020B0604030504040204" pitchFamily="34" charset="0"/>
                <a:ea typeface="ＭＳ Ｐゴシック" panose="020B0600070205080204" pitchFamily="50" charset="-128"/>
              </a:defRPr>
            </a:lvl3pPr>
            <a:lvl4pPr marL="1600200" indent="-228600">
              <a:spcBef>
                <a:spcPct val="20000"/>
              </a:spcBef>
              <a:buClr>
                <a:srgbClr val="8DA2CC"/>
              </a:buClr>
              <a:buChar char="•"/>
              <a:defRPr kumimoji="1" sz="1400">
                <a:solidFill>
                  <a:srgbClr val="001965"/>
                </a:solidFill>
                <a:latin typeface="Verdana" panose="020B0604030504040204" pitchFamily="34" charset="0"/>
                <a:ea typeface="ＭＳ Ｐゴシック" panose="020B0600070205080204" pitchFamily="50" charset="-128"/>
              </a:defRPr>
            </a:lvl4pPr>
            <a:lvl5pPr marL="2057400" indent="-228600">
              <a:spcBef>
                <a:spcPct val="20000"/>
              </a:spcBef>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9pPr>
          </a:lstStyle>
          <a:p>
            <a:pPr algn="r" eaLnBrk="1" hangingPunct="1">
              <a:spcBef>
                <a:spcPct val="0"/>
              </a:spcBef>
              <a:buClrTx/>
              <a:buFontTx/>
              <a:buNone/>
            </a:pPr>
            <a:r>
              <a:rPr lang="en-US" altLang="ja-JP" sz="1800">
                <a:latin typeface="Arial" panose="020B0604020202020204" pitchFamily="34" charset="0"/>
              </a:rPr>
              <a:t>http://mmatsuda.diabetes-smc.jp/MIndex.html</a:t>
            </a:r>
            <a:endParaRPr lang="ja-JP" altLang="en-US" sz="1800">
              <a:latin typeface="Arial" panose="020B0604020202020204" pitchFamily="34" charset="0"/>
            </a:endParaRPr>
          </a:p>
        </p:txBody>
      </p:sp>
      <p:sp>
        <p:nvSpPr>
          <p:cNvPr id="3" name="テキスト ボックス 2"/>
          <p:cNvSpPr txBox="1">
            <a:spLocks noChangeArrowheads="1"/>
          </p:cNvSpPr>
          <p:nvPr/>
        </p:nvSpPr>
        <p:spPr bwMode="auto">
          <a:xfrm>
            <a:off x="2516188" y="5300663"/>
            <a:ext cx="6229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kumimoji="1" sz="2000">
                <a:solidFill>
                  <a:srgbClr val="001965"/>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rgbClr val="001965"/>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Char char="•"/>
              <a:defRPr kumimoji="1" sz="1600">
                <a:solidFill>
                  <a:srgbClr val="001965"/>
                </a:solidFill>
                <a:latin typeface="Verdana" panose="020B0604030504040204" pitchFamily="34" charset="0"/>
                <a:ea typeface="ＭＳ Ｐゴシック" panose="020B0600070205080204" pitchFamily="50" charset="-128"/>
              </a:defRPr>
            </a:lvl3pPr>
            <a:lvl4pPr marL="1600200" indent="-228600">
              <a:spcBef>
                <a:spcPct val="20000"/>
              </a:spcBef>
              <a:buClr>
                <a:srgbClr val="8DA2CC"/>
              </a:buClr>
              <a:buChar char="•"/>
              <a:defRPr kumimoji="1" sz="1400">
                <a:solidFill>
                  <a:srgbClr val="001965"/>
                </a:solidFill>
                <a:latin typeface="Verdana" panose="020B0604030504040204" pitchFamily="34" charset="0"/>
                <a:ea typeface="ＭＳ Ｐゴシック" panose="020B0600070205080204" pitchFamily="50" charset="-128"/>
              </a:defRPr>
            </a:lvl4pPr>
            <a:lvl5pPr marL="2057400" indent="-228600">
              <a:spcBef>
                <a:spcPct val="20000"/>
              </a:spcBef>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en-US" altLang="ja-JP" sz="1400" b="0">
                <a:solidFill>
                  <a:schemeClr val="tx1"/>
                </a:solidFill>
                <a:latin typeface="Arial" panose="020B0604020202020204" pitchFamily="34" charset="0"/>
              </a:rPr>
              <a:t>(whole body insulin resistant: equal or lower than 2.5, normal range: </a:t>
            </a:r>
            <a:r>
              <a:rPr lang="en-US" altLang="ja-JP" sz="1400" b="0">
                <a:latin typeface="Arial" panose="020B0604020202020204" pitchFamily="34" charset="0"/>
              </a:rPr>
              <a:t>5~8)</a:t>
            </a:r>
          </a:p>
          <a:p>
            <a:pPr eaLnBrk="1" hangingPunct="1">
              <a:spcBef>
                <a:spcPct val="0"/>
              </a:spcBef>
              <a:buClrTx/>
              <a:buFontTx/>
              <a:buNone/>
            </a:pPr>
            <a:r>
              <a:rPr lang="en-US" altLang="ja-JP" sz="1400" b="0">
                <a:solidFill>
                  <a:srgbClr val="FF0000"/>
                </a:solidFill>
                <a:latin typeface="Arial" panose="020B0604020202020204" pitchFamily="34" charset="0"/>
              </a:rPr>
              <a:t>(normal: lower or equal to 1.6, liver insulin resistant: equal or more than 2.5.)</a:t>
            </a:r>
          </a:p>
          <a:p>
            <a:pPr eaLnBrk="1" hangingPunct="1">
              <a:spcBef>
                <a:spcPct val="0"/>
              </a:spcBef>
              <a:buClrTx/>
              <a:buFontTx/>
              <a:buNone/>
            </a:pPr>
            <a:r>
              <a:rPr lang="en-US" altLang="ja-JP" sz="1400" b="0">
                <a:solidFill>
                  <a:srgbClr val="FF0000"/>
                </a:solidFill>
                <a:latin typeface="Arial" panose="020B0604020202020204" pitchFamily="34" charset="0"/>
              </a:rPr>
              <a:t> (defect in insulin secretion: less than 0.4)</a:t>
            </a:r>
            <a:endParaRPr lang="en-US" altLang="ja-JP" sz="1400" b="0">
              <a:latin typeface="Arial" panose="020B0604020202020204" pitchFamily="34" charset="0"/>
            </a:endParaRPr>
          </a:p>
          <a:p>
            <a:pPr eaLnBrk="1" hangingPunct="1">
              <a:spcBef>
                <a:spcPct val="0"/>
              </a:spcBef>
              <a:buClrTx/>
              <a:buFontTx/>
              <a:buNone/>
            </a:pPr>
            <a:r>
              <a:rPr lang="en-US" altLang="ja-JP" sz="1400" b="0">
                <a:solidFill>
                  <a:schemeClr val="tx1"/>
                </a:solidFill>
                <a:latin typeface="Arial" panose="020B0604020202020204" pitchFamily="34" charset="0"/>
              </a:rPr>
              <a:t>(product of insulinogenic index and Matsuda index: normal: more than 1)</a:t>
            </a:r>
            <a:endParaRPr lang="ja-JP" altLang="en-US" sz="1400" b="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549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正方形/長方形 2"/>
          <p:cNvSpPr>
            <a:spLocks noChangeArrowheads="1"/>
          </p:cNvSpPr>
          <p:nvPr/>
        </p:nvSpPr>
        <p:spPr bwMode="auto">
          <a:xfrm>
            <a:off x="5386388" y="5976490"/>
            <a:ext cx="3757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kumimoji="1" sz="2000">
                <a:solidFill>
                  <a:srgbClr val="001965"/>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rgbClr val="001965"/>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Char char="•"/>
              <a:defRPr kumimoji="1" sz="1600">
                <a:solidFill>
                  <a:srgbClr val="001965"/>
                </a:solidFill>
                <a:latin typeface="Verdana" panose="020B0604030504040204" pitchFamily="34" charset="0"/>
                <a:ea typeface="ＭＳ Ｐゴシック" panose="020B0600070205080204" pitchFamily="50" charset="-128"/>
              </a:defRPr>
            </a:lvl3pPr>
            <a:lvl4pPr marL="1600200" indent="-228600">
              <a:spcBef>
                <a:spcPct val="20000"/>
              </a:spcBef>
              <a:buClr>
                <a:srgbClr val="8DA2CC"/>
              </a:buClr>
              <a:buChar char="•"/>
              <a:defRPr kumimoji="1" sz="1400">
                <a:solidFill>
                  <a:srgbClr val="001965"/>
                </a:solidFill>
                <a:latin typeface="Verdana" panose="020B0604030504040204" pitchFamily="34" charset="0"/>
                <a:ea typeface="ＭＳ Ｐゴシック" panose="020B0600070205080204" pitchFamily="50" charset="-128"/>
              </a:defRPr>
            </a:lvl4pPr>
            <a:lvl5pPr marL="2057400" indent="-228600">
              <a:spcBef>
                <a:spcPct val="20000"/>
              </a:spcBef>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ECCCDA"/>
              </a:buClr>
              <a:buChar char="•"/>
              <a:defRPr kumimoji="1" sz="1400">
                <a:solidFill>
                  <a:srgbClr val="001965"/>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en-US" altLang="ja-JP" sz="2400" dirty="0">
                <a:solidFill>
                  <a:schemeClr val="tx1"/>
                </a:solidFill>
                <a:latin typeface="Arial" panose="020B0604020202020204" pitchFamily="34" charset="0"/>
              </a:rPr>
              <a:t>http://www.ogttplus.com</a:t>
            </a:r>
            <a:endParaRPr lang="ja-JP" altLang="en-US" sz="2400" dirty="0">
              <a:solidFill>
                <a:schemeClr val="tx1"/>
              </a:solidFill>
              <a:latin typeface="Arial" panose="020B0604020202020204" pitchFamily="34" charset="0"/>
            </a:endParaRPr>
          </a:p>
        </p:txBody>
      </p:sp>
      <p:pic>
        <p:nvPicPr>
          <p:cNvPr id="429059"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53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6447684" y="6550223"/>
            <a:ext cx="2696316" cy="307777"/>
          </a:xfrm>
          <a:prstGeom prst="rect">
            <a:avLst/>
          </a:prstGeom>
          <a:noFill/>
        </p:spPr>
        <p:txBody>
          <a:bodyPr wrap="none" rtlCol="0">
            <a:spAutoFit/>
          </a:bodyPr>
          <a:lstStyle/>
          <a:p>
            <a:r>
              <a:rPr kumimoji="1" lang="en-US" altLang="ja-JP" sz="1400" dirty="0" smtClean="0"/>
              <a:t>©</a:t>
            </a:r>
            <a:r>
              <a:rPr kumimoji="1" lang="en-US" altLang="ja-JP" sz="1400" dirty="0"/>
              <a:t>2016 Dr.Suresh </a:t>
            </a:r>
            <a:r>
              <a:rPr kumimoji="1" lang="en-US" altLang="ja-JP" sz="1400" dirty="0" err="1"/>
              <a:t>Shinde,MD</a:t>
            </a:r>
            <a:r>
              <a:rPr kumimoji="1" lang="en-US" altLang="ja-JP" sz="1400" dirty="0" smtClean="0"/>
              <a:t>.</a:t>
            </a:r>
            <a:endParaRPr kumimoji="1" lang="ja-JP" alt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930275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3" name="テキスト ボックス 2"/>
          <p:cNvSpPr txBox="1">
            <a:spLocks noChangeArrowheads="1"/>
          </p:cNvSpPr>
          <p:nvPr/>
        </p:nvSpPr>
        <p:spPr bwMode="auto">
          <a:xfrm>
            <a:off x="2978150" y="1606550"/>
            <a:ext cx="1279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1600">
                <a:latin typeface="Arial" panose="020B0604020202020204" pitchFamily="34" charset="0"/>
              </a:rPr>
              <a:t>(108mg/dL)</a:t>
            </a:r>
            <a:endParaRPr lang="ja-JP" altLang="en-US" sz="1600">
              <a:latin typeface="Arial" panose="020B0604020202020204" pitchFamily="34" charset="0"/>
            </a:endParaRPr>
          </a:p>
        </p:txBody>
      </p:sp>
      <p:sp>
        <p:nvSpPr>
          <p:cNvPr id="430084" name="テキスト ボックス 3"/>
          <p:cNvSpPr txBox="1">
            <a:spLocks noChangeArrowheads="1"/>
          </p:cNvSpPr>
          <p:nvPr/>
        </p:nvSpPr>
        <p:spPr bwMode="auto">
          <a:xfrm>
            <a:off x="2978150" y="3781425"/>
            <a:ext cx="1279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1600">
                <a:latin typeface="Arial" panose="020B0604020202020204" pitchFamily="34" charset="0"/>
              </a:rPr>
              <a:t>(108mg/dL)</a:t>
            </a:r>
            <a:endParaRPr lang="ja-JP" altLang="en-US" sz="1600">
              <a:latin typeface="Arial" panose="020B0604020202020204" pitchFamily="34" charset="0"/>
            </a:endParaRPr>
          </a:p>
        </p:txBody>
      </p:sp>
      <p:cxnSp>
        <p:nvCxnSpPr>
          <p:cNvPr id="6" name="直線コネクタ 5"/>
          <p:cNvCxnSpPr/>
          <p:nvPr/>
        </p:nvCxnSpPr>
        <p:spPr>
          <a:xfrm>
            <a:off x="95250" y="3170238"/>
            <a:ext cx="288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474663" y="1852613"/>
            <a:ext cx="2503487" cy="427037"/>
          </a:xfrm>
          <a:prstGeom prst="roundRect">
            <a:avLst/>
          </a:prstGeom>
          <a:noFill/>
          <a:ln w="1270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8" name="角丸四角形 7"/>
          <p:cNvSpPr/>
          <p:nvPr/>
        </p:nvSpPr>
        <p:spPr>
          <a:xfrm>
            <a:off x="474663" y="4032250"/>
            <a:ext cx="2503487" cy="428625"/>
          </a:xfrm>
          <a:prstGeom prst="round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430088" name="テキスト ボックス 4"/>
          <p:cNvSpPr txBox="1">
            <a:spLocks noChangeArrowheads="1"/>
          </p:cNvSpPr>
          <p:nvPr/>
        </p:nvSpPr>
        <p:spPr bwMode="auto">
          <a:xfrm>
            <a:off x="95250" y="61913"/>
            <a:ext cx="769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a:solidFill>
                  <a:schemeClr val="tx1"/>
                </a:solidFill>
                <a:latin typeface="Arial" panose="020B0604020202020204" pitchFamily="34" charset="0"/>
              </a:rPr>
              <a:t>HOMA-IR and Matsuda index when a SGLT-2 inhibitor is used.</a:t>
            </a:r>
            <a:endParaRPr lang="ja-JP" altLang="en-US">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075" y="735013"/>
            <a:ext cx="9144000" cy="5908675"/>
          </a:xfrm>
          <a:prstGeom prst="rect">
            <a:avLst/>
          </a:prstGeom>
        </p:spPr>
        <p:txBody>
          <a:bodyPr>
            <a:spAutoFit/>
          </a:bodyPr>
          <a:lstStyle/>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Subject: Re: HOMA-IR under use of SGLT-2 inhibitors</a:t>
            </a:r>
          </a:p>
          <a:p>
            <a:pPr eaLnBrk="1" hangingPunct="1">
              <a:spcAft>
                <a:spcPts val="0"/>
              </a:spcAft>
              <a:defRPr/>
            </a:pP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Hi,</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u="sng"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HOMA doesn't give the correct answer when used with SGLT2 inhibitors</a:t>
            </a: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since the effect of insulin appears greater as more glucose is cleared... So you need to use iHOMA, and change the renal threshold appropriately as described in our Diabetes Care paper:</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Hill NR, Levy JC, Matthews DR. Expansion of the homeostasis model assessment of beta-cell function and insulin resistance to enable clinical trial outcome modeling through the interactive adjustment of physiology and treatment effects: iHOMA2. Diabetes Care. 2013; 36:2324-30.</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Best wishes</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David</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 </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Prof. David R. Matthews</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Professor of Diabetes Medicine, University of Oxford Emeritus Chairman, Oxford Centre for Diabetes, Endocrinology and Metabolism (OCDEM).</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a:p>
            <a:pPr eaLnBrk="1" hangingPunct="1">
              <a:spcAft>
                <a:spcPts val="0"/>
              </a:spcAft>
              <a:defRPr/>
            </a:pPr>
            <a:r>
              <a:rPr lang="en-US"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rPr>
              <a:t>Medical tutor, Harris Manchester College, Oxford</a:t>
            </a:r>
            <a:endParaRPr lang="ja-JP" altLang="ja-JP" sz="1800" kern="100" dirty="0">
              <a:solidFill>
                <a:srgbClr val="001965"/>
              </a:solidFill>
              <a:latin typeface="ＭＳ ゴシック" panose="020B0609070205080204" pitchFamily="49" charset="-128"/>
              <a:ea typeface="ＭＳ ゴシック" panose="020B0609070205080204" pitchFamily="49" charset="-128"/>
              <a:cs typeface="Courier New" panose="02070309020205020404" pitchFamily="49" charset="0"/>
            </a:endParaRPr>
          </a:p>
        </p:txBody>
      </p:sp>
      <p:sp>
        <p:nvSpPr>
          <p:cNvPr id="431107" name="テキスト ボックス 3"/>
          <p:cNvSpPr txBox="1">
            <a:spLocks noChangeArrowheads="1"/>
          </p:cNvSpPr>
          <p:nvPr/>
        </p:nvSpPr>
        <p:spPr bwMode="auto">
          <a:xfrm>
            <a:off x="92075" y="0"/>
            <a:ext cx="452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eaLnBrk="1" hangingPunct="1">
              <a:spcBef>
                <a:spcPct val="0"/>
              </a:spcBef>
              <a:buClrTx/>
              <a:buFontTx/>
              <a:buNone/>
            </a:pPr>
            <a:r>
              <a:rPr lang="en-US" altLang="ja-JP" sz="2800">
                <a:solidFill>
                  <a:schemeClr val="tx1"/>
                </a:solidFill>
                <a:latin typeface="Arial" panose="020B0604020202020204" pitchFamily="34" charset="0"/>
              </a:rPr>
              <a:t>Letter from Dr. Matthews:</a:t>
            </a:r>
            <a:endParaRPr lang="ja-JP" altLang="en-US" sz="2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0"/>
            <a:ext cx="6478587"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2131" name="正方形/長方形 3"/>
          <p:cNvSpPr>
            <a:spLocks noChangeArrowheads="1"/>
          </p:cNvSpPr>
          <p:nvPr/>
        </p:nvSpPr>
        <p:spPr bwMode="auto">
          <a:xfrm>
            <a:off x="1558925" y="6464300"/>
            <a:ext cx="534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80038"/>
              </a:buClr>
              <a:buChar char="•"/>
              <a:defRPr sz="2000">
                <a:solidFill>
                  <a:srgbClr val="001965"/>
                </a:solidFill>
                <a:latin typeface="Verdana" panose="020B0604030504040204" pitchFamily="34" charset="0"/>
              </a:defRPr>
            </a:lvl1pPr>
            <a:lvl2pPr marL="742950" indent="-285750">
              <a:spcBef>
                <a:spcPct val="20000"/>
              </a:spcBef>
              <a:buClr>
                <a:schemeClr val="tx1"/>
              </a:buClr>
              <a:buChar char="•"/>
              <a:defRPr sz="2800">
                <a:solidFill>
                  <a:srgbClr val="001965"/>
                </a:solidFill>
                <a:latin typeface="Verdana" panose="020B0604030504040204" pitchFamily="34" charset="0"/>
              </a:defRPr>
            </a:lvl2pPr>
            <a:lvl3pPr marL="1143000" indent="-228600">
              <a:spcBef>
                <a:spcPct val="20000"/>
              </a:spcBef>
              <a:buClr>
                <a:schemeClr val="hlink"/>
              </a:buClr>
              <a:buChar char="•"/>
              <a:defRPr sz="1600">
                <a:solidFill>
                  <a:srgbClr val="001965"/>
                </a:solidFill>
                <a:latin typeface="Verdana" panose="020B0604030504040204" pitchFamily="34" charset="0"/>
              </a:defRPr>
            </a:lvl3pPr>
            <a:lvl4pPr marL="1600200" indent="-228600">
              <a:spcBef>
                <a:spcPct val="20000"/>
              </a:spcBef>
              <a:buClr>
                <a:srgbClr val="8DA2CC"/>
              </a:buClr>
              <a:buChar char="•"/>
              <a:defRPr sz="1400">
                <a:solidFill>
                  <a:srgbClr val="001965"/>
                </a:solidFill>
                <a:latin typeface="Verdana" panose="020B0604030504040204" pitchFamily="34" charset="0"/>
              </a:defRPr>
            </a:lvl4pPr>
            <a:lvl5pPr marL="2057400" indent="-228600">
              <a:spcBef>
                <a:spcPct val="20000"/>
              </a:spcBef>
              <a:buClr>
                <a:srgbClr val="ECCCDA"/>
              </a:buClr>
              <a:buChar char="•"/>
              <a:defRPr sz="1400">
                <a:solidFill>
                  <a:srgbClr val="001965"/>
                </a:solidFill>
                <a:latin typeface="Verdana" panose="020B0604030504040204" pitchFamily="34" charset="0"/>
              </a:defRPr>
            </a:lvl5pPr>
            <a:lvl6pPr marL="25146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6pPr>
            <a:lvl7pPr marL="29718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7pPr>
            <a:lvl8pPr marL="34290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8pPr>
            <a:lvl9pPr marL="3886200" indent="-228600" eaLnBrk="0" fontAlgn="base" hangingPunct="0">
              <a:spcBef>
                <a:spcPct val="20000"/>
              </a:spcBef>
              <a:spcAft>
                <a:spcPct val="0"/>
              </a:spcAft>
              <a:buClr>
                <a:srgbClr val="ECCCDA"/>
              </a:buClr>
              <a:buChar char="•"/>
              <a:defRPr sz="1400">
                <a:solidFill>
                  <a:srgbClr val="001965"/>
                </a:solidFill>
                <a:latin typeface="Verdana" panose="020B0604030504040204" pitchFamily="34" charset="0"/>
              </a:defRPr>
            </a:lvl9pPr>
          </a:lstStyle>
          <a:p>
            <a:pPr algn="r" eaLnBrk="1" hangingPunct="1">
              <a:spcBef>
                <a:spcPct val="0"/>
              </a:spcBef>
              <a:buClrTx/>
              <a:buFontTx/>
              <a:buNone/>
            </a:pPr>
            <a:r>
              <a:rPr lang="en-US" altLang="ja-JP" sz="1800">
                <a:latin typeface="Arial" panose="020B0604020202020204" pitchFamily="34" charset="0"/>
              </a:rPr>
              <a:t>http://mmatsuda.diabetes-smc.jp/MIndex.html</a:t>
            </a:r>
            <a:endParaRPr lang="ja-JP" altLang="en-US" sz="1800">
              <a:latin typeface="Arial" panose="020B0604020202020204" pitchFamily="34" charset="0"/>
            </a:endParaRPr>
          </a:p>
        </p:txBody>
      </p:sp>
      <p:sp>
        <p:nvSpPr>
          <p:cNvPr id="5" name="角丸四角形 4"/>
          <p:cNvSpPr/>
          <p:nvPr/>
        </p:nvSpPr>
        <p:spPr>
          <a:xfrm>
            <a:off x="538163" y="3089275"/>
            <a:ext cx="6899275"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テキスト ボックス 1"/>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r>
              <a:rPr lang="en-US" altLang="ja-JP" sz="4000"/>
              <a:t>Summary</a:t>
            </a:r>
            <a:endParaRPr lang="ja-JP" altLang="en-US" sz="4000"/>
          </a:p>
        </p:txBody>
      </p:sp>
      <p:sp>
        <p:nvSpPr>
          <p:cNvPr id="436227" name="テキスト ボックス 2"/>
          <p:cNvSpPr txBox="1">
            <a:spLocks noChangeArrowheads="1"/>
          </p:cNvSpPr>
          <p:nvPr/>
        </p:nvSpPr>
        <p:spPr bwMode="auto">
          <a:xfrm>
            <a:off x="238125" y="708025"/>
            <a:ext cx="890587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r>
              <a:rPr lang="en-US" altLang="ja-JP" sz="2400" dirty="0" err="1"/>
              <a:t>Euglycemic</a:t>
            </a:r>
            <a:r>
              <a:rPr lang="ja-JP" altLang="en-US" sz="2400" dirty="0"/>
              <a:t> </a:t>
            </a:r>
            <a:r>
              <a:rPr lang="en-US" altLang="ja-JP" sz="2400" dirty="0"/>
              <a:t>insulin</a:t>
            </a:r>
            <a:r>
              <a:rPr lang="ja-JP" altLang="en-US" sz="2400" dirty="0"/>
              <a:t> </a:t>
            </a:r>
            <a:r>
              <a:rPr lang="en-US" altLang="ja-JP" sz="2400" dirty="0"/>
              <a:t>clamp</a:t>
            </a:r>
            <a:r>
              <a:rPr lang="ja-JP" altLang="en-US" sz="2400" dirty="0"/>
              <a:t> </a:t>
            </a:r>
            <a:r>
              <a:rPr lang="en-US" altLang="ja-JP" sz="2400" dirty="0"/>
              <a:t>is</a:t>
            </a:r>
            <a:r>
              <a:rPr lang="ja-JP" altLang="en-US" sz="2400" dirty="0"/>
              <a:t> </a:t>
            </a:r>
            <a:r>
              <a:rPr lang="en-US" altLang="ja-JP" sz="2400" dirty="0"/>
              <a:t>a</a:t>
            </a:r>
            <a:r>
              <a:rPr lang="ja-JP" altLang="en-US" sz="2400" dirty="0"/>
              <a:t> </a:t>
            </a:r>
            <a:r>
              <a:rPr lang="en-US" altLang="ja-JP" sz="2400" dirty="0"/>
              <a:t>gold</a:t>
            </a:r>
            <a:r>
              <a:rPr lang="ja-JP" altLang="en-US" sz="2400" dirty="0"/>
              <a:t> </a:t>
            </a:r>
            <a:r>
              <a:rPr lang="en-US" altLang="ja-JP" sz="2400" dirty="0"/>
              <a:t>standard</a:t>
            </a:r>
            <a:r>
              <a:rPr lang="ja-JP" altLang="en-US" sz="2400" dirty="0"/>
              <a:t> </a:t>
            </a:r>
            <a:r>
              <a:rPr lang="en-US" altLang="ja-JP" sz="2400" dirty="0"/>
              <a:t>for</a:t>
            </a:r>
            <a:r>
              <a:rPr lang="ja-JP" altLang="en-US" sz="2400" dirty="0"/>
              <a:t> </a:t>
            </a:r>
            <a:r>
              <a:rPr lang="en-US" altLang="ja-JP" sz="2400" dirty="0"/>
              <a:t>the</a:t>
            </a:r>
            <a:r>
              <a:rPr lang="ja-JP" altLang="en-US" sz="2400" dirty="0"/>
              <a:t> </a:t>
            </a:r>
            <a:r>
              <a:rPr lang="en-US" altLang="ja-JP" sz="2400" dirty="0"/>
              <a:t>measurement</a:t>
            </a:r>
            <a:r>
              <a:rPr lang="ja-JP" altLang="en-US" sz="2400" dirty="0"/>
              <a:t> </a:t>
            </a:r>
            <a:r>
              <a:rPr lang="en-US" altLang="ja-JP" sz="2400" dirty="0"/>
              <a:t>of</a:t>
            </a:r>
            <a:r>
              <a:rPr lang="ja-JP" altLang="en-US" sz="2400" dirty="0"/>
              <a:t> </a:t>
            </a:r>
            <a:r>
              <a:rPr lang="en-US" altLang="ja-JP" sz="2400" dirty="0"/>
              <a:t>insulin</a:t>
            </a:r>
            <a:r>
              <a:rPr lang="ja-JP" altLang="en-US" sz="2400" dirty="0"/>
              <a:t> </a:t>
            </a:r>
            <a:r>
              <a:rPr lang="en-US" altLang="ja-JP" sz="2400" dirty="0"/>
              <a:t>resistance.</a:t>
            </a:r>
          </a:p>
          <a:p>
            <a:r>
              <a:rPr lang="en-US" altLang="ja-JP" sz="2400" dirty="0"/>
              <a:t>However, the method is not physiological. </a:t>
            </a:r>
          </a:p>
          <a:p>
            <a:endParaRPr lang="en-US" altLang="ja-JP" sz="1000" dirty="0"/>
          </a:p>
          <a:p>
            <a:r>
              <a:rPr lang="en-US" altLang="ja-JP" sz="2400" dirty="0"/>
              <a:t>HOMA is a good method to measure hepatic insulin resistance.</a:t>
            </a:r>
          </a:p>
          <a:p>
            <a:endParaRPr lang="en-US" altLang="ja-JP" sz="1000" dirty="0"/>
          </a:p>
          <a:p>
            <a:r>
              <a:rPr lang="en-US" altLang="ja-JP" sz="2400" u="sng" dirty="0"/>
              <a:t>Matsuda index</a:t>
            </a:r>
            <a:r>
              <a:rPr lang="en-US" altLang="ja-JP" sz="2400" dirty="0"/>
              <a:t> actually measures whole body insulin resistance including muscle contribution.</a:t>
            </a:r>
          </a:p>
          <a:p>
            <a:r>
              <a:rPr lang="en-US" altLang="ja-JP" sz="2400" dirty="0"/>
              <a:t>This OGTT-based measurement is physiological.</a:t>
            </a:r>
          </a:p>
          <a:p>
            <a:endParaRPr lang="en-US" altLang="ja-JP" sz="1000" dirty="0"/>
          </a:p>
          <a:p>
            <a:r>
              <a:rPr lang="en-US" altLang="ja-JP" sz="2400" dirty="0"/>
              <a:t>HOMA-IR cannot be used with SGLT-2 inhibitors. </a:t>
            </a:r>
            <a:r>
              <a:rPr lang="en-US" altLang="ja-JP" sz="2400" u="sng" dirty="0"/>
              <a:t>Matsuda index</a:t>
            </a:r>
            <a:r>
              <a:rPr lang="en-US" altLang="ja-JP" sz="2400" dirty="0"/>
              <a:t> also needs correction by  collecting urine sample after an OGTT.</a:t>
            </a:r>
          </a:p>
          <a:p>
            <a:endParaRPr lang="en-US" altLang="ja-JP"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7388"/>
            <a:ext cx="3519488" cy="2638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7251" name="テキスト ボックス 3"/>
          <p:cNvSpPr txBox="1">
            <a:spLocks noChangeArrowheads="1"/>
          </p:cNvSpPr>
          <p:nvPr/>
        </p:nvSpPr>
        <p:spPr bwMode="auto">
          <a:xfrm>
            <a:off x="1390650" y="2984500"/>
            <a:ext cx="2128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400">
                <a:solidFill>
                  <a:srgbClr val="D1D1F0"/>
                </a:solidFill>
              </a:rPr>
              <a:t>2015</a:t>
            </a:r>
            <a:r>
              <a:rPr lang="ja-JP" altLang="en-US" sz="1400">
                <a:solidFill>
                  <a:srgbClr val="D1D1F0"/>
                </a:solidFill>
              </a:rPr>
              <a:t>年</a:t>
            </a:r>
            <a:r>
              <a:rPr lang="en-US" altLang="ja-JP" sz="1400">
                <a:solidFill>
                  <a:srgbClr val="D1D1F0"/>
                </a:solidFill>
              </a:rPr>
              <a:t>11</a:t>
            </a:r>
            <a:r>
              <a:rPr lang="ja-JP" altLang="en-US" sz="1400">
                <a:solidFill>
                  <a:srgbClr val="D1D1F0"/>
                </a:solidFill>
              </a:rPr>
              <a:t>月</a:t>
            </a:r>
            <a:r>
              <a:rPr lang="en-US" altLang="ja-JP" sz="1400">
                <a:solidFill>
                  <a:srgbClr val="D1D1F0"/>
                </a:solidFill>
              </a:rPr>
              <a:t>14</a:t>
            </a:r>
            <a:r>
              <a:rPr lang="ja-JP" altLang="en-US" sz="1400">
                <a:solidFill>
                  <a:srgbClr val="D1D1F0"/>
                </a:solidFill>
              </a:rPr>
              <a:t>日</a:t>
            </a:r>
            <a:endParaRPr lang="en-US" altLang="ja-JP" sz="1400">
              <a:solidFill>
                <a:srgbClr val="D1D1F0"/>
              </a:solidFill>
            </a:endParaRPr>
          </a:p>
        </p:txBody>
      </p:sp>
      <p:sp>
        <p:nvSpPr>
          <p:cNvPr id="437252" name="正方形/長方形 12"/>
          <p:cNvSpPr>
            <a:spLocks noChangeArrowheads="1"/>
          </p:cNvSpPr>
          <p:nvPr/>
        </p:nvSpPr>
        <p:spPr bwMode="auto">
          <a:xfrm>
            <a:off x="0" y="3275679"/>
            <a:ext cx="3519488" cy="2951163"/>
          </a:xfrm>
          <a:prstGeom prst="rect">
            <a:avLst/>
          </a:prstGeom>
          <a:solidFill>
            <a:schemeClr val="bg1"/>
          </a:solidFill>
          <a:ln w="9525" algn="ctr">
            <a:solidFill>
              <a:srgbClr val="0000FF"/>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endParaRPr>
          </a:p>
        </p:txBody>
      </p:sp>
      <p:pic>
        <p:nvPicPr>
          <p:cNvPr id="437253"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3491579"/>
            <a:ext cx="33670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4" name="正方形/長方形 5"/>
          <p:cNvSpPr>
            <a:spLocks noChangeArrowheads="1"/>
          </p:cNvSpPr>
          <p:nvPr/>
        </p:nvSpPr>
        <p:spPr bwMode="auto">
          <a:xfrm>
            <a:off x="0" y="6230017"/>
            <a:ext cx="2897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b="0">
                <a:solidFill>
                  <a:srgbClr val="D1D1F0"/>
                </a:solidFill>
              </a:rPr>
              <a:t>http://www.diabetesatlas.org/key-messages.html</a:t>
            </a:r>
          </a:p>
        </p:txBody>
      </p:sp>
      <p:pic>
        <p:nvPicPr>
          <p:cNvPr id="437255"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425" y="5472779"/>
            <a:ext cx="28352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6"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913" y="4537742"/>
            <a:ext cx="26717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8" name="正方形/長方形 5"/>
          <p:cNvSpPr>
            <a:spLocks noChangeArrowheads="1"/>
          </p:cNvSpPr>
          <p:nvPr/>
        </p:nvSpPr>
        <p:spPr bwMode="auto">
          <a:xfrm>
            <a:off x="5221288" y="6259513"/>
            <a:ext cx="39227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900" b="0">
                <a:solidFill>
                  <a:srgbClr val="D1D1F0"/>
                </a:solidFill>
              </a:rPr>
              <a:t>http://tokinokane-blue-lightup.diabetes-smc.jp/forpc.html</a:t>
            </a:r>
            <a:endParaRPr lang="ja-JP" altLang="en-US" sz="900" b="0">
              <a:solidFill>
                <a:srgbClr val="D1D1F0"/>
              </a:solidFill>
            </a:endParaRPr>
          </a:p>
        </p:txBody>
      </p:sp>
      <p:pic>
        <p:nvPicPr>
          <p:cNvPr id="3" name="図 2"/>
          <p:cNvPicPr>
            <a:picLocks noChangeAspect="1"/>
          </p:cNvPicPr>
          <p:nvPr/>
        </p:nvPicPr>
        <p:blipFill>
          <a:blip r:embed="rId7"/>
          <a:stretch>
            <a:fillRect/>
          </a:stretch>
        </p:blipFill>
        <p:spPr>
          <a:xfrm>
            <a:off x="3540125" y="687388"/>
            <a:ext cx="5603875" cy="5540989"/>
          </a:xfrm>
          <a:prstGeom prst="rect">
            <a:avLst/>
          </a:prstGeom>
          <a:ln>
            <a:solidFill>
              <a:srgbClr val="0000FF"/>
            </a:solidFill>
          </a:ln>
        </p:spPr>
      </p:pic>
      <p:pic>
        <p:nvPicPr>
          <p:cNvPr id="2" name="図 1"/>
          <p:cNvPicPr>
            <a:picLocks noChangeAspect="1"/>
          </p:cNvPicPr>
          <p:nvPr/>
        </p:nvPicPr>
        <p:blipFill>
          <a:blip r:embed="rId8"/>
          <a:stretch>
            <a:fillRect/>
          </a:stretch>
        </p:blipFill>
        <p:spPr>
          <a:xfrm>
            <a:off x="6636773" y="3044735"/>
            <a:ext cx="1976285" cy="128285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テキスト ボックス 1"/>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ctr"/>
            <a:r>
              <a:rPr lang="en-US" altLang="ja-JP" sz="4000">
                <a:solidFill>
                  <a:srgbClr val="000000"/>
                </a:solidFill>
              </a:rPr>
              <a:t>Contents</a:t>
            </a:r>
            <a:endParaRPr lang="ja-JP" altLang="en-US" sz="4000">
              <a:solidFill>
                <a:srgbClr val="000000"/>
              </a:solidFill>
            </a:endParaRPr>
          </a:p>
        </p:txBody>
      </p:sp>
      <p:sp>
        <p:nvSpPr>
          <p:cNvPr id="365571" name="テキスト ボックス 2"/>
          <p:cNvSpPr txBox="1">
            <a:spLocks noChangeArrowheads="1"/>
          </p:cNvSpPr>
          <p:nvPr/>
        </p:nvSpPr>
        <p:spPr bwMode="auto">
          <a:xfrm>
            <a:off x="238125" y="881063"/>
            <a:ext cx="890587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r>
              <a:rPr lang="en-US" altLang="ja-JP" sz="3200" dirty="0">
                <a:solidFill>
                  <a:srgbClr val="000000"/>
                </a:solidFill>
              </a:rPr>
              <a:t>The methods for the measurement of insulin resistance</a:t>
            </a:r>
          </a:p>
          <a:p>
            <a:endParaRPr lang="en-US" altLang="ja-JP" dirty="0">
              <a:solidFill>
                <a:srgbClr val="000000"/>
              </a:solidFill>
            </a:endParaRPr>
          </a:p>
          <a:p>
            <a:r>
              <a:rPr lang="en-US" altLang="ja-JP" sz="3200" dirty="0">
                <a:solidFill>
                  <a:srgbClr val="000000"/>
                </a:solidFill>
              </a:rPr>
              <a:t>What is HOMA-IR?</a:t>
            </a:r>
          </a:p>
          <a:p>
            <a:endParaRPr lang="en-US" altLang="ja-JP" dirty="0">
              <a:solidFill>
                <a:srgbClr val="000000"/>
              </a:solidFill>
            </a:endParaRPr>
          </a:p>
          <a:p>
            <a:r>
              <a:rPr lang="en-US" altLang="ja-JP" sz="3200" dirty="0">
                <a:solidFill>
                  <a:srgbClr val="000000"/>
                </a:solidFill>
              </a:rPr>
              <a:t>What is Matsuda index? </a:t>
            </a:r>
          </a:p>
          <a:p>
            <a:endParaRPr lang="en-US" altLang="ja-JP" dirty="0">
              <a:solidFill>
                <a:srgbClr val="000000"/>
              </a:solidFill>
            </a:endParaRPr>
          </a:p>
          <a:p>
            <a:r>
              <a:rPr lang="en-US" altLang="ja-JP" sz="3200" dirty="0" smtClean="0">
                <a:solidFill>
                  <a:srgbClr val="000000"/>
                </a:solidFill>
              </a:rPr>
              <a:t>Limitations</a:t>
            </a:r>
            <a:endParaRPr lang="en-US" altLang="ja-JP" sz="32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476250" y="12700"/>
            <a:ext cx="8229600" cy="881063"/>
          </a:xfrm>
        </p:spPr>
        <p:txBody>
          <a:bodyPr/>
          <a:lstStyle/>
          <a:p>
            <a:pPr eaLnBrk="1" hangingPunct="1">
              <a:defRPr/>
            </a:pPr>
            <a:r>
              <a:rPr lang="en-US" altLang="ja-JP" sz="5400" b="1" dirty="0" smtClean="0">
                <a:solidFill>
                  <a:srgbClr val="FFFF00"/>
                </a:solidFill>
                <a:effectLst>
                  <a:outerShdw blurRad="38100" dist="38100" dir="2700000" algn="tl">
                    <a:srgbClr val="000000"/>
                  </a:outerShdw>
                </a:effectLst>
                <a:latin typeface="+mn-lt"/>
              </a:rPr>
              <a:t>Insulin Resistance</a:t>
            </a:r>
            <a:endParaRPr lang="ja-JP" altLang="en-US" sz="5400" b="1" dirty="0">
              <a:solidFill>
                <a:srgbClr val="FFFF00"/>
              </a:solidFill>
              <a:effectLst>
                <a:outerShdw blurRad="38100" dist="38100" dir="2700000" algn="tl">
                  <a:srgbClr val="000000"/>
                </a:outerShdw>
              </a:effectLst>
              <a:latin typeface="+mn-lt"/>
            </a:endParaRPr>
          </a:p>
        </p:txBody>
      </p:sp>
      <p:sp>
        <p:nvSpPr>
          <p:cNvPr id="561155" name="Rectangle 3"/>
          <p:cNvSpPr>
            <a:spLocks noGrp="1" noChangeArrowheads="1"/>
          </p:cNvSpPr>
          <p:nvPr>
            <p:ph type="body" idx="1"/>
          </p:nvPr>
        </p:nvSpPr>
        <p:spPr>
          <a:xfrm>
            <a:off x="739775" y="930275"/>
            <a:ext cx="7732713" cy="885825"/>
          </a:xfrm>
        </p:spPr>
        <p:txBody>
          <a:bodyPr/>
          <a:lstStyle/>
          <a:p>
            <a:pPr algn="ctr" eaLnBrk="1" hangingPunct="1">
              <a:buFontTx/>
              <a:buNone/>
              <a:tabLst>
                <a:tab pos="444500" algn="l"/>
              </a:tabLst>
              <a:defRPr/>
            </a:pPr>
            <a:r>
              <a:rPr lang="en-US" altLang="ja-JP" sz="3600" b="1" dirty="0" smtClean="0">
                <a:solidFill>
                  <a:srgbClr val="FFFF99"/>
                </a:solidFill>
                <a:effectLst>
                  <a:outerShdw blurRad="38100" dist="38100" dir="2700000" algn="tl">
                    <a:srgbClr val="000000"/>
                  </a:outerShdw>
                </a:effectLst>
              </a:rPr>
              <a:t>Resistance to “Insulin Treatment”</a:t>
            </a:r>
            <a:endParaRPr lang="ja-JP" altLang="en-US" sz="3600" b="1" dirty="0">
              <a:solidFill>
                <a:srgbClr val="FFFF99"/>
              </a:solidFill>
              <a:effectLst>
                <a:outerShdw blurRad="38100" dist="38100" dir="2700000" algn="tl">
                  <a:srgbClr val="000000"/>
                </a:outerShdw>
              </a:effectLst>
            </a:endParaRPr>
          </a:p>
        </p:txBody>
      </p:sp>
      <p:sp>
        <p:nvSpPr>
          <p:cNvPr id="561156" name="Rectangle 4"/>
          <p:cNvSpPr>
            <a:spLocks noChangeArrowheads="1"/>
          </p:cNvSpPr>
          <p:nvPr/>
        </p:nvSpPr>
        <p:spPr bwMode="auto">
          <a:xfrm>
            <a:off x="698500" y="4629150"/>
            <a:ext cx="7732713" cy="828675"/>
          </a:xfrm>
          <a:prstGeom prst="rect">
            <a:avLst/>
          </a:prstGeom>
          <a:noFill/>
          <a:ln w="9525">
            <a:noFill/>
            <a:miter lim="800000"/>
            <a:headEnd/>
            <a:tailEnd/>
          </a:ln>
          <a:effectLst/>
        </p:spPr>
        <p:txBody>
          <a:bodyPr/>
          <a:lstStyle/>
          <a:p>
            <a:pPr marL="342900" indent="-342900" algn="ctr" eaLnBrk="1" hangingPunct="1">
              <a:spcBef>
                <a:spcPct val="20000"/>
              </a:spcBef>
              <a:tabLst>
                <a:tab pos="444500" algn="l"/>
              </a:tabLst>
              <a:defRPr/>
            </a:pPr>
            <a:r>
              <a:rPr lang="en-US" altLang="ja-JP" sz="3600" dirty="0">
                <a:solidFill>
                  <a:srgbClr val="FFFF99"/>
                </a:solidFill>
                <a:effectLst>
                  <a:outerShdw blurRad="38100" dist="38100" dir="2700000" algn="tl">
                    <a:srgbClr val="000000"/>
                  </a:outerShdw>
                </a:effectLst>
                <a:latin typeface="Arial"/>
                <a:ea typeface="ＭＳ Ｐゴシック"/>
              </a:rPr>
              <a:t>Resistance to “Insulin Action”</a:t>
            </a:r>
            <a:endParaRPr lang="ja-JP" altLang="en-US" sz="3600" dirty="0">
              <a:solidFill>
                <a:srgbClr val="FFFF99"/>
              </a:solidFill>
              <a:effectLst>
                <a:outerShdw blurRad="38100" dist="38100" dir="2700000" algn="tl">
                  <a:srgbClr val="000000"/>
                </a:outerShdw>
              </a:effectLst>
              <a:latin typeface="Arial"/>
              <a:ea typeface="ＭＳ Ｐゴシック"/>
            </a:endParaRPr>
          </a:p>
        </p:txBody>
      </p:sp>
      <p:sp>
        <p:nvSpPr>
          <p:cNvPr id="561157" name="Rectangle 5"/>
          <p:cNvSpPr>
            <a:spLocks noChangeArrowheads="1"/>
          </p:cNvSpPr>
          <p:nvPr/>
        </p:nvSpPr>
        <p:spPr bwMode="auto">
          <a:xfrm>
            <a:off x="192088" y="1649413"/>
            <a:ext cx="8537575" cy="1300162"/>
          </a:xfrm>
          <a:prstGeom prst="rect">
            <a:avLst/>
          </a:prstGeom>
          <a:noFill/>
          <a:ln w="9525">
            <a:noFill/>
            <a:miter lim="800000"/>
            <a:headEnd/>
            <a:tailEnd/>
          </a:ln>
          <a:effectLst/>
        </p:spPr>
        <p:txBody>
          <a:bodyPr/>
          <a:lstStyle/>
          <a:p>
            <a:pPr marL="363538" indent="-363538" eaLnBrk="1" hangingPunct="1">
              <a:lnSpc>
                <a:spcPct val="90000"/>
              </a:lnSpc>
              <a:spcBef>
                <a:spcPct val="20000"/>
              </a:spcBef>
              <a:buFontTx/>
              <a:buChar char="•"/>
              <a:tabLst>
                <a:tab pos="360363" algn="l"/>
              </a:tabLst>
              <a:defRPr/>
            </a:pPr>
            <a:r>
              <a:rPr lang="en-US" altLang="ja-JP" sz="2800" dirty="0">
                <a:solidFill>
                  <a:srgbClr val="FFFFFF"/>
                </a:solidFill>
                <a:effectLst>
                  <a:outerShdw blurRad="38100" dist="38100" dir="2700000" algn="tl">
                    <a:srgbClr val="000000"/>
                  </a:outerShdw>
                </a:effectLst>
                <a:latin typeface="Arial"/>
                <a:ea typeface="ＭＳ Ｐゴシック"/>
              </a:rPr>
              <a:t>Failure to lower plasma glucose conc.</a:t>
            </a:r>
            <a:endParaRPr lang="ja-JP" altLang="en-US" sz="2800" dirty="0">
              <a:solidFill>
                <a:srgbClr val="FFFFFF"/>
              </a:solidFill>
              <a:effectLst>
                <a:outerShdw blurRad="38100" dist="38100" dir="2700000" algn="tl">
                  <a:srgbClr val="000000"/>
                </a:outerShdw>
              </a:effectLst>
              <a:latin typeface="Arial"/>
              <a:ea typeface="ＭＳ Ｐゴシック"/>
            </a:endParaRPr>
          </a:p>
          <a:p>
            <a:pPr marL="363538" indent="-363538" eaLnBrk="1" hangingPunct="1">
              <a:lnSpc>
                <a:spcPct val="90000"/>
              </a:lnSpc>
              <a:spcBef>
                <a:spcPct val="20000"/>
              </a:spcBef>
              <a:tabLst>
                <a:tab pos="360363" algn="l"/>
              </a:tabLst>
              <a:defRPr/>
            </a:pPr>
            <a:r>
              <a:rPr lang="ja-JP" altLang="en-US" sz="2000" dirty="0">
                <a:solidFill>
                  <a:srgbClr val="CCFFFF"/>
                </a:solidFill>
                <a:effectLst>
                  <a:outerShdw blurRad="38100" dist="38100" dir="2700000" algn="tl">
                    <a:srgbClr val="000000"/>
                  </a:outerShdw>
                </a:effectLst>
                <a:latin typeface="Arial"/>
                <a:ea typeface="ＭＳ Ｐゴシック"/>
              </a:rPr>
              <a:t>	</a:t>
            </a:r>
            <a:r>
              <a:rPr lang="en-US" altLang="ja-JP" sz="2000" dirty="0">
                <a:solidFill>
                  <a:srgbClr val="CCFFFF"/>
                </a:solidFill>
                <a:effectLst>
                  <a:outerShdw blurRad="38100" dist="38100" dir="2700000" algn="tl">
                    <a:srgbClr val="000000"/>
                  </a:outerShdw>
                </a:effectLst>
                <a:latin typeface="Arial"/>
                <a:ea typeface="ＭＳ Ｐゴシック"/>
              </a:rPr>
              <a:t>Himsworth HP: Diabetes mellitus: Its differentiation into insulin-sensitive and insensitive types. </a:t>
            </a:r>
            <a:r>
              <a:rPr lang="en-US" altLang="ja-JP" sz="2000" i="1" dirty="0">
                <a:solidFill>
                  <a:srgbClr val="CCFFFF"/>
                </a:solidFill>
                <a:effectLst>
                  <a:outerShdw blurRad="38100" dist="38100" dir="2700000" algn="tl">
                    <a:srgbClr val="000000"/>
                  </a:outerShdw>
                </a:effectLst>
                <a:latin typeface="Arial"/>
                <a:ea typeface="ＭＳ Ｐゴシック"/>
              </a:rPr>
              <a:t>Lancet</a:t>
            </a:r>
            <a:r>
              <a:rPr lang="en-US" altLang="ja-JP" sz="2000" dirty="0">
                <a:solidFill>
                  <a:srgbClr val="CCFFFF"/>
                </a:solidFill>
                <a:effectLst>
                  <a:outerShdw blurRad="38100" dist="38100" dir="2700000" algn="tl">
                    <a:srgbClr val="000000"/>
                  </a:outerShdw>
                </a:effectLst>
                <a:latin typeface="Arial"/>
                <a:ea typeface="ＭＳ Ｐゴシック"/>
              </a:rPr>
              <a:t>  i:127-130, 1936.</a:t>
            </a:r>
          </a:p>
          <a:p>
            <a:pPr marL="363538" indent="-363538" eaLnBrk="1" hangingPunct="1">
              <a:lnSpc>
                <a:spcPct val="90000"/>
              </a:lnSpc>
              <a:spcBef>
                <a:spcPct val="20000"/>
              </a:spcBef>
              <a:tabLst>
                <a:tab pos="360363" algn="l"/>
              </a:tabLst>
              <a:defRPr/>
            </a:pPr>
            <a:endParaRPr lang="ja-JP" altLang="en-US" sz="400" dirty="0">
              <a:solidFill>
                <a:srgbClr val="CCFFFF"/>
              </a:solidFill>
              <a:effectLst>
                <a:outerShdw blurRad="38100" dist="38100" dir="2700000" algn="tl">
                  <a:srgbClr val="000000"/>
                </a:outerShdw>
              </a:effectLst>
              <a:latin typeface="Arial"/>
              <a:ea typeface="ＭＳ Ｐゴシック"/>
            </a:endParaRPr>
          </a:p>
        </p:txBody>
      </p:sp>
      <p:sp>
        <p:nvSpPr>
          <p:cNvPr id="561158" name="Rectangle 6"/>
          <p:cNvSpPr>
            <a:spLocks noChangeArrowheads="1"/>
          </p:cNvSpPr>
          <p:nvPr/>
        </p:nvSpPr>
        <p:spPr bwMode="auto">
          <a:xfrm>
            <a:off x="228600" y="5416550"/>
            <a:ext cx="8915400" cy="1441450"/>
          </a:xfrm>
          <a:prstGeom prst="rect">
            <a:avLst/>
          </a:prstGeom>
          <a:noFill/>
          <a:ln w="9525">
            <a:noFill/>
            <a:miter lim="800000"/>
            <a:headEnd/>
            <a:tailEnd/>
          </a:ln>
          <a:effectLst/>
        </p:spPr>
        <p:txBody>
          <a:bodyPr/>
          <a:lstStyle/>
          <a:p>
            <a:pPr marL="342900" indent="-342900" eaLnBrk="1" hangingPunct="1">
              <a:lnSpc>
                <a:spcPct val="90000"/>
              </a:lnSpc>
              <a:spcBef>
                <a:spcPct val="20000"/>
              </a:spcBef>
              <a:buFontTx/>
              <a:buChar char="•"/>
              <a:tabLst>
                <a:tab pos="360363" algn="l"/>
              </a:tabLst>
              <a:defRPr/>
            </a:pPr>
            <a:r>
              <a:rPr lang="en-US" altLang="ja-JP" sz="2800" dirty="0">
                <a:solidFill>
                  <a:srgbClr val="FFFFFF"/>
                </a:solidFill>
                <a:effectLst>
                  <a:outerShdw blurRad="38100" dist="38100" dir="2700000" algn="tl">
                    <a:srgbClr val="000000"/>
                  </a:outerShdw>
                </a:effectLst>
                <a:latin typeface="Arial"/>
                <a:ea typeface="ＭＳ Ｐゴシック"/>
              </a:rPr>
              <a:t>Insulin conc. was Higher in diabetic subjects !</a:t>
            </a:r>
            <a:endParaRPr lang="ja-JP" altLang="en-US" sz="600" dirty="0">
              <a:solidFill>
                <a:srgbClr val="CCFFFF"/>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tabLst>
                <a:tab pos="360363" algn="l"/>
              </a:tabLst>
              <a:defRPr/>
            </a:pPr>
            <a:r>
              <a:rPr lang="ja-JP" altLang="en-US" sz="2000" dirty="0">
                <a:solidFill>
                  <a:srgbClr val="CCFFFF"/>
                </a:solidFill>
                <a:effectLst>
                  <a:outerShdw blurRad="38100" dist="38100" dir="2700000" algn="tl">
                    <a:srgbClr val="000000"/>
                  </a:outerShdw>
                </a:effectLst>
                <a:latin typeface="Arial"/>
                <a:ea typeface="ＭＳ Ｐゴシック"/>
              </a:rPr>
              <a:t>	</a:t>
            </a:r>
            <a:r>
              <a:rPr lang="en-US" altLang="ja-JP" sz="2000" dirty="0">
                <a:solidFill>
                  <a:srgbClr val="CCFFFF"/>
                </a:solidFill>
                <a:effectLst>
                  <a:outerShdw blurRad="38100" dist="38100" dir="2700000" algn="tl">
                    <a:srgbClr val="000000"/>
                  </a:outerShdw>
                </a:effectLst>
                <a:latin typeface="Arial"/>
                <a:ea typeface="ＭＳ Ｐゴシック"/>
              </a:rPr>
              <a:t>Yalow R, Berson S: Immunoassay of endogenous plasma insulin in man. </a:t>
            </a:r>
            <a:r>
              <a:rPr lang="en-US" altLang="ja-JP" sz="2000" i="1" dirty="0">
                <a:solidFill>
                  <a:srgbClr val="CCFFFF"/>
                </a:solidFill>
                <a:effectLst>
                  <a:outerShdw blurRad="38100" dist="38100" dir="2700000" algn="tl">
                    <a:srgbClr val="000000"/>
                  </a:outerShdw>
                </a:effectLst>
                <a:latin typeface="Arial"/>
                <a:ea typeface="ＭＳ Ｐゴシック"/>
              </a:rPr>
              <a:t>J Clin Invest</a:t>
            </a:r>
            <a:r>
              <a:rPr lang="en-US" altLang="ja-JP" sz="2000" dirty="0">
                <a:solidFill>
                  <a:srgbClr val="CCFFFF"/>
                </a:solidFill>
                <a:effectLst>
                  <a:outerShdw blurRad="38100" dist="38100" dir="2700000" algn="tl">
                    <a:srgbClr val="000000"/>
                  </a:outerShdw>
                </a:effectLst>
                <a:latin typeface="Arial"/>
                <a:ea typeface="ＭＳ Ｐゴシック"/>
              </a:rPr>
              <a:t>  39:1157-1175, 1960.</a:t>
            </a:r>
          </a:p>
        </p:txBody>
      </p:sp>
      <p:sp>
        <p:nvSpPr>
          <p:cNvPr id="561159" name="Rectangle 7"/>
          <p:cNvSpPr>
            <a:spLocks noChangeArrowheads="1"/>
          </p:cNvSpPr>
          <p:nvPr/>
        </p:nvSpPr>
        <p:spPr bwMode="auto">
          <a:xfrm>
            <a:off x="238125" y="2811463"/>
            <a:ext cx="8537575" cy="1839912"/>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363538" algn="l"/>
              </a:tabLst>
              <a:defRPr/>
            </a:pPr>
            <a:endParaRPr lang="ja-JP" altLang="en-US" sz="400" dirty="0">
              <a:solidFill>
                <a:srgbClr val="FFFFFF"/>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buFontTx/>
              <a:buChar char="•"/>
              <a:tabLst>
                <a:tab pos="363538" algn="l"/>
              </a:tabLst>
              <a:defRPr/>
            </a:pPr>
            <a:r>
              <a:rPr lang="en-US" altLang="ja-JP" sz="2800" dirty="0">
                <a:solidFill>
                  <a:srgbClr val="F7F7C9"/>
                </a:solidFill>
                <a:effectLst>
                  <a:outerShdw blurRad="38100" dist="38100" dir="2700000" algn="tl">
                    <a:srgbClr val="000000"/>
                  </a:outerShdw>
                </a:effectLst>
                <a:latin typeface="Arial"/>
                <a:ea typeface="ＭＳ Ｐゴシック"/>
              </a:rPr>
              <a:t>More than 100 units per day</a:t>
            </a:r>
            <a:endParaRPr lang="ja-JP" altLang="en-US" sz="2800" dirty="0">
              <a:solidFill>
                <a:srgbClr val="F7F7C9"/>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buFontTx/>
              <a:buChar char="•"/>
              <a:tabLst>
                <a:tab pos="363538" algn="l"/>
              </a:tabLst>
              <a:defRPr/>
            </a:pPr>
            <a:r>
              <a:rPr lang="ja-JP" altLang="en-US" sz="2800" dirty="0">
                <a:solidFill>
                  <a:srgbClr val="F7F7C9"/>
                </a:solidFill>
                <a:effectLst>
                  <a:outerShdw blurRad="38100" dist="38100" dir="2700000" algn="tl">
                    <a:srgbClr val="000000"/>
                  </a:outerShdw>
                </a:effectLst>
                <a:latin typeface="Arial"/>
                <a:ea typeface="ＭＳ Ｐゴシック"/>
              </a:rPr>
              <a:t>	</a:t>
            </a:r>
            <a:r>
              <a:rPr lang="en-US" altLang="ja-JP" sz="2800" dirty="0">
                <a:solidFill>
                  <a:srgbClr val="F7F7C9"/>
                </a:solidFill>
                <a:effectLst>
                  <a:outerShdw blurRad="38100" dist="38100" dir="2700000" algn="tl">
                    <a:srgbClr val="000000"/>
                  </a:outerShdw>
                </a:effectLst>
                <a:latin typeface="Arial"/>
                <a:ea typeface="ＭＳ Ｐゴシック"/>
              </a:rPr>
              <a:t>More than 1.4 units / kg body weight</a:t>
            </a:r>
            <a:endParaRPr lang="ja-JP" altLang="en-US" sz="600" dirty="0">
              <a:solidFill>
                <a:srgbClr val="F7F7C9"/>
              </a:solidFill>
              <a:effectLst>
                <a:outerShdw blurRad="38100" dist="38100" dir="2700000" algn="tl">
                  <a:srgbClr val="000000"/>
                </a:outerShdw>
              </a:effectLst>
              <a:latin typeface="Arial"/>
              <a:ea typeface="ＭＳ Ｐゴシック"/>
            </a:endParaRPr>
          </a:p>
          <a:p>
            <a:pPr marL="342900" indent="-342900" eaLnBrk="1" hangingPunct="1">
              <a:lnSpc>
                <a:spcPct val="90000"/>
              </a:lnSpc>
              <a:spcBef>
                <a:spcPct val="20000"/>
              </a:spcBef>
              <a:tabLst>
                <a:tab pos="363538" algn="l"/>
              </a:tabLst>
              <a:defRPr/>
            </a:pPr>
            <a:r>
              <a:rPr lang="ja-JP" altLang="en-US" sz="2000" dirty="0">
                <a:solidFill>
                  <a:srgbClr val="CCFFFF"/>
                </a:solidFill>
                <a:effectLst>
                  <a:outerShdw blurRad="38100" dist="38100" dir="2700000" algn="tl">
                    <a:srgbClr val="000000"/>
                  </a:outerShdw>
                </a:effectLst>
                <a:latin typeface="Arial"/>
                <a:ea typeface="ＭＳ Ｐゴシック"/>
              </a:rPr>
              <a:t>	</a:t>
            </a:r>
            <a:r>
              <a:rPr lang="en-US" altLang="ja-JP" sz="2000" dirty="0">
                <a:solidFill>
                  <a:srgbClr val="CCFFFF"/>
                </a:solidFill>
                <a:effectLst>
                  <a:outerShdw blurRad="38100" dist="38100" dir="2700000" algn="tl">
                    <a:srgbClr val="000000"/>
                  </a:outerShdw>
                </a:effectLst>
                <a:latin typeface="Arial"/>
                <a:ea typeface="ＭＳ Ｐゴシック"/>
              </a:rPr>
              <a:t>Flier JS, Kahn CR, Roth J: Receptors, antireceptor antibodies and mechanisms of insulin resistance. </a:t>
            </a:r>
            <a:r>
              <a:rPr lang="en-US" altLang="ja-JP" sz="2000" i="1" dirty="0">
                <a:solidFill>
                  <a:srgbClr val="CCFFFF"/>
                </a:solidFill>
                <a:effectLst>
                  <a:outerShdw blurRad="38100" dist="38100" dir="2700000" algn="tl">
                    <a:srgbClr val="000000"/>
                  </a:outerShdw>
                </a:effectLst>
                <a:latin typeface="Arial"/>
                <a:ea typeface="ＭＳ Ｐゴシック"/>
              </a:rPr>
              <a:t>N Engl J Med</a:t>
            </a:r>
            <a:r>
              <a:rPr lang="en-US" altLang="ja-JP" sz="2000" dirty="0">
                <a:solidFill>
                  <a:srgbClr val="CCFFFF"/>
                </a:solidFill>
                <a:effectLst>
                  <a:outerShdw blurRad="38100" dist="38100" dir="2700000" algn="tl">
                    <a:srgbClr val="000000"/>
                  </a:outerShdw>
                </a:effectLst>
                <a:latin typeface="Arial"/>
                <a:ea typeface="ＭＳ Ｐゴシック"/>
              </a:rPr>
              <a:t>  300:413-9, 1979.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anim calcmode="lin" valueType="num">
                                      <p:cBhvr additive="base">
                                        <p:cTn id="7" dur="500" fill="hold"/>
                                        <p:tgtEl>
                                          <p:spTgt spid="561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1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1157"/>
                                        </p:tgtEl>
                                        <p:attrNameLst>
                                          <p:attrName>style.visibility</p:attrName>
                                        </p:attrNameLst>
                                      </p:cBhvr>
                                      <p:to>
                                        <p:strVal val="visible"/>
                                      </p:to>
                                    </p:set>
                                    <p:anim calcmode="lin" valueType="num">
                                      <p:cBhvr additive="base">
                                        <p:cTn id="13" dur="500" fill="hold"/>
                                        <p:tgtEl>
                                          <p:spTgt spid="561157"/>
                                        </p:tgtEl>
                                        <p:attrNameLst>
                                          <p:attrName>ppt_x</p:attrName>
                                        </p:attrNameLst>
                                      </p:cBhvr>
                                      <p:tavLst>
                                        <p:tav tm="0">
                                          <p:val>
                                            <p:strVal val="0-#ppt_w/2"/>
                                          </p:val>
                                        </p:tav>
                                        <p:tav tm="100000">
                                          <p:val>
                                            <p:strVal val="#ppt_x"/>
                                          </p:val>
                                        </p:tav>
                                      </p:tavLst>
                                    </p:anim>
                                    <p:anim calcmode="lin" valueType="num">
                                      <p:cBhvr additive="base">
                                        <p:cTn id="14" dur="500" fill="hold"/>
                                        <p:tgtEl>
                                          <p:spTgt spid="5611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1159"/>
                                        </p:tgtEl>
                                        <p:attrNameLst>
                                          <p:attrName>style.visibility</p:attrName>
                                        </p:attrNameLst>
                                      </p:cBhvr>
                                      <p:to>
                                        <p:strVal val="visible"/>
                                      </p:to>
                                    </p:set>
                                    <p:anim calcmode="lin" valueType="num">
                                      <p:cBhvr additive="base">
                                        <p:cTn id="19" dur="500" fill="hold"/>
                                        <p:tgtEl>
                                          <p:spTgt spid="561159"/>
                                        </p:tgtEl>
                                        <p:attrNameLst>
                                          <p:attrName>ppt_x</p:attrName>
                                        </p:attrNameLst>
                                      </p:cBhvr>
                                      <p:tavLst>
                                        <p:tav tm="0">
                                          <p:val>
                                            <p:strVal val="0-#ppt_w/2"/>
                                          </p:val>
                                        </p:tav>
                                        <p:tav tm="100000">
                                          <p:val>
                                            <p:strVal val="#ppt_x"/>
                                          </p:val>
                                        </p:tav>
                                      </p:tavLst>
                                    </p:anim>
                                    <p:anim calcmode="lin" valueType="num">
                                      <p:cBhvr additive="base">
                                        <p:cTn id="20" dur="500" fill="hold"/>
                                        <p:tgtEl>
                                          <p:spTgt spid="5611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1156"/>
                                        </p:tgtEl>
                                        <p:attrNameLst>
                                          <p:attrName>style.visibility</p:attrName>
                                        </p:attrNameLst>
                                      </p:cBhvr>
                                      <p:to>
                                        <p:strVal val="visible"/>
                                      </p:to>
                                    </p:set>
                                    <p:anim calcmode="lin" valueType="num">
                                      <p:cBhvr additive="base">
                                        <p:cTn id="25" dur="500" fill="hold"/>
                                        <p:tgtEl>
                                          <p:spTgt spid="561156"/>
                                        </p:tgtEl>
                                        <p:attrNameLst>
                                          <p:attrName>ppt_x</p:attrName>
                                        </p:attrNameLst>
                                      </p:cBhvr>
                                      <p:tavLst>
                                        <p:tav tm="0">
                                          <p:val>
                                            <p:strVal val="0-#ppt_w/2"/>
                                          </p:val>
                                        </p:tav>
                                        <p:tav tm="100000">
                                          <p:val>
                                            <p:strVal val="#ppt_x"/>
                                          </p:val>
                                        </p:tav>
                                      </p:tavLst>
                                    </p:anim>
                                    <p:anim calcmode="lin" valueType="num">
                                      <p:cBhvr additive="base">
                                        <p:cTn id="26" dur="500" fill="hold"/>
                                        <p:tgtEl>
                                          <p:spTgt spid="5611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1158"/>
                                        </p:tgtEl>
                                        <p:attrNameLst>
                                          <p:attrName>style.visibility</p:attrName>
                                        </p:attrNameLst>
                                      </p:cBhvr>
                                      <p:to>
                                        <p:strVal val="visible"/>
                                      </p:to>
                                    </p:set>
                                    <p:anim calcmode="lin" valueType="num">
                                      <p:cBhvr additive="base">
                                        <p:cTn id="31" dur="500" fill="hold"/>
                                        <p:tgtEl>
                                          <p:spTgt spid="561158"/>
                                        </p:tgtEl>
                                        <p:attrNameLst>
                                          <p:attrName>ppt_x</p:attrName>
                                        </p:attrNameLst>
                                      </p:cBhvr>
                                      <p:tavLst>
                                        <p:tav tm="0">
                                          <p:val>
                                            <p:strVal val="0-#ppt_w/2"/>
                                          </p:val>
                                        </p:tav>
                                        <p:tav tm="100000">
                                          <p:val>
                                            <p:strVal val="#ppt_x"/>
                                          </p:val>
                                        </p:tav>
                                      </p:tavLst>
                                    </p:anim>
                                    <p:anim calcmode="lin" valueType="num">
                                      <p:cBhvr additive="base">
                                        <p:cTn id="32" dur="500" fill="hold"/>
                                        <p:tgtEl>
                                          <p:spTgt spid="561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P spid="561156" grpId="0"/>
      <p:bldP spid="561157" grpId="0"/>
      <p:bldP spid="561158" grpId="0"/>
      <p:bldP spid="5611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173038" y="5707063"/>
            <a:ext cx="8970962" cy="1150937"/>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9900"/>
                </a:solidFill>
                <a:effectLst>
                  <a:outerShdw blurRad="38100" dist="38100" dir="2700000" algn="tl">
                    <a:srgbClr val="000000"/>
                  </a:outerShdw>
                </a:effectLst>
                <a:latin typeface="Arial"/>
                <a:ea typeface="ＭＳ Ｐゴシック"/>
              </a:rPr>
              <a:t>Bergman RN</a:t>
            </a:r>
            <a:r>
              <a:rPr lang="en-US" altLang="ja-JP" sz="2200" dirty="0">
                <a:solidFill>
                  <a:srgbClr val="FFFFFF"/>
                </a:solidFill>
                <a:effectLst>
                  <a:outerShdw blurRad="38100" dist="38100" dir="2700000" algn="tl">
                    <a:srgbClr val="000000"/>
                  </a:outerShdw>
                </a:effectLst>
                <a:latin typeface="Arial"/>
                <a:ea typeface="ＭＳ Ｐゴシック"/>
              </a:rPr>
              <a:t>, Ider YZ, Bowden CR: Quantitative estimation of insulin sensitivity. </a:t>
            </a:r>
            <a:r>
              <a:rPr lang="en-US" altLang="ja-JP" sz="2200" i="1" dirty="0">
                <a:solidFill>
                  <a:srgbClr val="FFFFFF"/>
                </a:solidFill>
                <a:effectLst>
                  <a:outerShdw blurRad="38100" dist="38100" dir="2700000" algn="tl">
                    <a:srgbClr val="000000"/>
                  </a:outerShdw>
                </a:effectLst>
                <a:latin typeface="Arial"/>
                <a:ea typeface="ＭＳ Ｐゴシック"/>
              </a:rPr>
              <a:t>Am J Physiol</a:t>
            </a:r>
            <a:r>
              <a:rPr lang="en-US" altLang="ja-JP" sz="2200" dirty="0">
                <a:solidFill>
                  <a:srgbClr val="FFFFFF"/>
                </a:solidFill>
                <a:effectLst>
                  <a:outerShdw blurRad="38100" dist="38100" dir="2700000" algn="tl">
                    <a:srgbClr val="000000"/>
                  </a:outerShdw>
                </a:effectLst>
                <a:latin typeface="Arial"/>
                <a:ea typeface="ＭＳ Ｐゴシック"/>
              </a:rPr>
              <a:t>  236:E667-E677,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p>
          <a:p>
            <a:pPr marL="342900" indent="-342900" eaLnBrk="1" hangingPunct="1">
              <a:lnSpc>
                <a:spcPct val="90000"/>
              </a:lnSpc>
              <a:spcBef>
                <a:spcPct val="20000"/>
              </a:spcBef>
              <a:tabLst>
                <a:tab pos="444500" algn="l"/>
              </a:tabLst>
              <a:defRPr/>
            </a:pP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(Glucose loading: non-steady)</a:t>
            </a:r>
          </a:p>
        </p:txBody>
      </p:sp>
      <p:sp>
        <p:nvSpPr>
          <p:cNvPr id="563203" name="Rectangle 3"/>
          <p:cNvSpPr>
            <a:spLocks noChangeArrowheads="1"/>
          </p:cNvSpPr>
          <p:nvPr/>
        </p:nvSpPr>
        <p:spPr bwMode="auto">
          <a:xfrm>
            <a:off x="173038" y="4098925"/>
            <a:ext cx="8970962" cy="1609725"/>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Turner RC</a:t>
            </a:r>
            <a:r>
              <a:rPr lang="en-US" altLang="ja-JP" sz="2200" dirty="0">
                <a:solidFill>
                  <a:srgbClr val="FFFFFF"/>
                </a:solidFill>
                <a:effectLst>
                  <a:outerShdw blurRad="38100" dist="38100" dir="2700000" algn="tl">
                    <a:srgbClr val="000000"/>
                  </a:outerShdw>
                </a:effectLst>
                <a:latin typeface="Arial"/>
                <a:ea typeface="ＭＳ Ｐゴシック"/>
              </a:rPr>
              <a:t>, Holman RR, Matthews D, et al: Insulin deficiency and insulin resistance interaction in diabetes: estimation of their relative contribution by feedback analysis from basal plasma insulin and glucose concentrations. </a:t>
            </a:r>
            <a:r>
              <a:rPr lang="en-US" altLang="ja-JP" sz="2200" i="1" dirty="0">
                <a:solidFill>
                  <a:srgbClr val="FFFFFF"/>
                </a:solidFill>
                <a:effectLst>
                  <a:outerShdw blurRad="38100" dist="38100" dir="2700000" algn="tl">
                    <a:srgbClr val="000000"/>
                  </a:outerShdw>
                </a:effectLst>
                <a:latin typeface="Arial"/>
                <a:ea typeface="ＭＳ Ｐゴシック"/>
              </a:rPr>
              <a:t>Metabolism</a:t>
            </a:r>
            <a:r>
              <a:rPr lang="en-US" altLang="ja-JP" sz="2200" dirty="0">
                <a:solidFill>
                  <a:srgbClr val="FFFFFF"/>
                </a:solidFill>
                <a:effectLst>
                  <a:outerShdw blurRad="38100" dist="38100" dir="2700000" algn="tl">
                    <a:srgbClr val="000000"/>
                  </a:outerShdw>
                </a:effectLst>
                <a:latin typeface="Arial"/>
                <a:ea typeface="ＭＳ Ｐゴシック"/>
              </a:rPr>
              <a:t>  28:1086-1096,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(Basal</a:t>
            </a:r>
            <a:r>
              <a:rPr lang="ja-JP" altLang="en-US" sz="2200" dirty="0">
                <a:solidFill>
                  <a:srgbClr val="FFFFFF"/>
                </a:solidFill>
                <a:effectLst>
                  <a:outerShdw blurRad="38100" dist="38100" dir="2700000" algn="tl">
                    <a:srgbClr val="000000"/>
                  </a:outerShdw>
                </a:effectLst>
                <a:latin typeface="Arial"/>
                <a:ea typeface="ＭＳ Ｐゴシック"/>
              </a:rPr>
              <a:t>：</a:t>
            </a:r>
            <a:r>
              <a:rPr lang="en-US" altLang="ja-JP" sz="2200" dirty="0">
                <a:solidFill>
                  <a:srgbClr val="FFFFFF"/>
                </a:solidFill>
                <a:effectLst>
                  <a:outerShdw blurRad="38100" dist="38100" dir="2700000" algn="tl">
                    <a:srgbClr val="000000"/>
                  </a:outerShdw>
                </a:effectLst>
                <a:latin typeface="Arial"/>
                <a:ea typeface="ＭＳ Ｐゴシック"/>
              </a:rPr>
              <a:t>steady)</a:t>
            </a:r>
          </a:p>
        </p:txBody>
      </p:sp>
      <p:sp>
        <p:nvSpPr>
          <p:cNvPr id="563205" name="Rectangle 5"/>
          <p:cNvSpPr>
            <a:spLocks noChangeArrowheads="1"/>
          </p:cNvSpPr>
          <p:nvPr/>
        </p:nvSpPr>
        <p:spPr bwMode="auto">
          <a:xfrm>
            <a:off x="173038" y="1112838"/>
            <a:ext cx="8970962" cy="1047750"/>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sv-SE" altLang="ja-JP" sz="2200" dirty="0">
                <a:solidFill>
                  <a:srgbClr val="FF9900"/>
                </a:solidFill>
                <a:effectLst>
                  <a:outerShdw blurRad="38100" dist="38100" dir="2700000" algn="tl">
                    <a:srgbClr val="000000"/>
                  </a:outerShdw>
                </a:effectLst>
                <a:latin typeface="Arial"/>
                <a:ea typeface="ＭＳ Ｐゴシック"/>
              </a:rPr>
              <a:t>Lundbaek K</a:t>
            </a:r>
            <a:r>
              <a:rPr lang="sv-SE" altLang="ja-JP" sz="2200" dirty="0">
                <a:solidFill>
                  <a:srgbClr val="FFFFFF"/>
                </a:solidFill>
                <a:effectLst>
                  <a:outerShdw blurRad="38100" dist="38100" dir="2700000" algn="tl">
                    <a:srgbClr val="000000"/>
                  </a:outerShdw>
                </a:effectLst>
                <a:latin typeface="Arial"/>
                <a:ea typeface="ＭＳ Ｐゴシック"/>
              </a:rPr>
              <a:t>: Intravenous glucose tolerance as a tool in definition and diagnosis of diabetes mellitus.  </a:t>
            </a:r>
            <a:r>
              <a:rPr lang="sv-SE" altLang="ja-JP" sz="2200" i="1" dirty="0">
                <a:solidFill>
                  <a:srgbClr val="FFFFFF"/>
                </a:solidFill>
                <a:effectLst>
                  <a:outerShdw blurRad="38100" dist="38100" dir="2700000" algn="tl">
                    <a:srgbClr val="000000"/>
                  </a:outerShdw>
                </a:effectLst>
                <a:latin typeface="Arial"/>
                <a:ea typeface="ＭＳ Ｐゴシック"/>
              </a:rPr>
              <a:t>Br Med J</a:t>
            </a:r>
            <a:r>
              <a:rPr lang="sv-SE" altLang="ja-JP" sz="2200" dirty="0">
                <a:solidFill>
                  <a:srgbClr val="FFFFFF"/>
                </a:solidFill>
                <a:effectLst>
                  <a:outerShdw blurRad="38100" dist="38100" dir="2700000" algn="tl">
                    <a:srgbClr val="000000"/>
                  </a:outerShdw>
                </a:effectLst>
                <a:latin typeface="Arial"/>
                <a:ea typeface="ＭＳ Ｐゴシック"/>
              </a:rPr>
              <a:t>  1:1507-13, 1962. (</a:t>
            </a:r>
            <a:r>
              <a:rPr lang="en-US" altLang="ja-JP" sz="2200" dirty="0">
                <a:solidFill>
                  <a:srgbClr val="FFFFFF"/>
                </a:solidFill>
                <a:effectLst>
                  <a:outerShdw blurRad="38100" dist="38100" dir="2700000" algn="tl">
                    <a:srgbClr val="000000"/>
                  </a:outerShdw>
                </a:effectLst>
                <a:latin typeface="Arial"/>
                <a:ea typeface="ＭＳ Ｐゴシック"/>
              </a:rPr>
              <a:t>Insulin loading: non-steady</a:t>
            </a:r>
            <a:r>
              <a:rPr lang="sv-SE" altLang="ja-JP" sz="2200" dirty="0">
                <a:solidFill>
                  <a:srgbClr val="FFFFFF"/>
                </a:solidFill>
                <a:effectLst>
                  <a:outerShdw blurRad="38100" dist="38100" dir="2700000" algn="tl">
                    <a:srgbClr val="000000"/>
                  </a:outerShdw>
                </a:effectLst>
                <a:latin typeface="Arial"/>
                <a:ea typeface="ＭＳ Ｐゴシック"/>
              </a:rPr>
              <a:t>)</a:t>
            </a:r>
          </a:p>
        </p:txBody>
      </p:sp>
      <p:sp>
        <p:nvSpPr>
          <p:cNvPr id="563207" name="Rectangle 7"/>
          <p:cNvSpPr>
            <a:spLocks noChangeArrowheads="1"/>
          </p:cNvSpPr>
          <p:nvPr/>
        </p:nvSpPr>
        <p:spPr bwMode="auto">
          <a:xfrm>
            <a:off x="6021388" y="5319713"/>
            <a:ext cx="1536700" cy="461962"/>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HOMA-IR</a:t>
            </a:r>
          </a:p>
        </p:txBody>
      </p:sp>
      <p:sp>
        <p:nvSpPr>
          <p:cNvPr id="563208" name="Rectangle 8"/>
          <p:cNvSpPr>
            <a:spLocks noChangeArrowheads="1"/>
          </p:cNvSpPr>
          <p:nvPr/>
        </p:nvSpPr>
        <p:spPr bwMode="auto">
          <a:xfrm>
            <a:off x="6019800" y="6400800"/>
            <a:ext cx="2319338" cy="461963"/>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9900"/>
                </a:solidFill>
                <a:effectLst>
                  <a:outerShdw blurRad="38100" dist="38100" dir="2700000" algn="tl">
                    <a:srgbClr val="000000"/>
                  </a:outerShdw>
                </a:effectLst>
                <a:latin typeface="Arial"/>
                <a:ea typeface="ＭＳ Ｐゴシック"/>
              </a:rPr>
              <a:t>Minimal model</a:t>
            </a:r>
          </a:p>
        </p:txBody>
      </p:sp>
      <p:sp>
        <p:nvSpPr>
          <p:cNvPr id="563210" name="Rectangle 10"/>
          <p:cNvSpPr>
            <a:spLocks noChangeArrowheads="1"/>
          </p:cNvSpPr>
          <p:nvPr/>
        </p:nvSpPr>
        <p:spPr bwMode="auto">
          <a:xfrm>
            <a:off x="173038" y="2181225"/>
            <a:ext cx="8970962" cy="1027113"/>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DeFronzo RA</a:t>
            </a:r>
            <a:r>
              <a:rPr lang="en-US" altLang="ja-JP" sz="2200" dirty="0">
                <a:solidFill>
                  <a:srgbClr val="FFFFFF"/>
                </a:solidFill>
                <a:effectLst>
                  <a:outerShdw blurRad="38100" dist="38100" dir="2700000" algn="tl">
                    <a:srgbClr val="000000"/>
                  </a:outerShdw>
                </a:effectLst>
                <a:latin typeface="Arial"/>
                <a:ea typeface="ＭＳ Ｐゴシック"/>
              </a:rPr>
              <a:t>, Tobin J, Andres R: </a:t>
            </a:r>
            <a:r>
              <a:rPr lang="en-US" altLang="ja-JP" sz="2200" dirty="0">
                <a:solidFill>
                  <a:srgbClr val="FFFF99"/>
                </a:solidFill>
                <a:effectLst>
                  <a:outerShdw blurRad="38100" dist="38100" dir="2700000" algn="tl">
                    <a:srgbClr val="000000"/>
                  </a:outerShdw>
                </a:effectLst>
                <a:latin typeface="Arial"/>
                <a:ea typeface="ＭＳ Ｐゴシック"/>
              </a:rPr>
              <a:t>Glucose clamp</a:t>
            </a:r>
            <a:r>
              <a:rPr lang="en-US" altLang="ja-JP" sz="2200" dirty="0">
                <a:solidFill>
                  <a:srgbClr val="FFFFFF"/>
                </a:solidFill>
                <a:effectLst>
                  <a:outerShdw blurRad="38100" dist="38100" dir="2700000" algn="tl">
                    <a:srgbClr val="000000"/>
                  </a:outerShdw>
                </a:effectLst>
                <a:latin typeface="Arial"/>
                <a:ea typeface="ＭＳ Ｐゴシック"/>
              </a:rPr>
              <a:t> technique: a method for quantifying insulin secretion and resistance. </a:t>
            </a:r>
            <a:r>
              <a:rPr lang="en-US" altLang="ja-JP" sz="2200" i="1" dirty="0">
                <a:solidFill>
                  <a:srgbClr val="FFFFFF"/>
                </a:solidFill>
                <a:effectLst>
                  <a:outerShdw blurRad="38100" dist="38100" dir="2700000" algn="tl">
                    <a:srgbClr val="000000"/>
                  </a:outerShdw>
                </a:effectLst>
                <a:latin typeface="Arial"/>
                <a:ea typeface="ＭＳ Ｐゴシック"/>
              </a:rPr>
              <a:t>Am J Physiol</a:t>
            </a:r>
            <a:r>
              <a:rPr lang="en-US" altLang="ja-JP" sz="2200" dirty="0">
                <a:solidFill>
                  <a:srgbClr val="FFFFFF"/>
                </a:solidFill>
                <a:effectLst>
                  <a:outerShdw blurRad="38100" dist="38100" dir="2700000" algn="tl">
                    <a:srgbClr val="000000"/>
                  </a:outerShdw>
                </a:effectLst>
                <a:latin typeface="Arial"/>
                <a:ea typeface="ＭＳ Ｐゴシック"/>
              </a:rPr>
              <a:t>  237:E214-E223,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(insulin &amp; glucose: steady)</a:t>
            </a:r>
            <a:endParaRPr lang="sv-SE" altLang="ja-JP" sz="1200" dirty="0">
              <a:solidFill>
                <a:srgbClr val="FFFFFF"/>
              </a:solidFill>
              <a:effectLst>
                <a:outerShdw blurRad="38100" dist="38100" dir="2700000" algn="tl">
                  <a:srgbClr val="000000"/>
                </a:outerShdw>
              </a:effectLst>
              <a:latin typeface="Arial"/>
              <a:ea typeface="ＭＳ Ｐゴシック"/>
            </a:endParaRPr>
          </a:p>
        </p:txBody>
      </p:sp>
      <p:grpSp>
        <p:nvGrpSpPr>
          <p:cNvPr id="2" name="Group 11"/>
          <p:cNvGrpSpPr>
            <a:grpSpLocks/>
          </p:cNvGrpSpPr>
          <p:nvPr/>
        </p:nvGrpSpPr>
        <p:grpSpPr bwMode="auto">
          <a:xfrm>
            <a:off x="173038" y="682625"/>
            <a:ext cx="8970962" cy="3354388"/>
            <a:chOff x="109" y="430"/>
            <a:chExt cx="5651" cy="2113"/>
          </a:xfrm>
        </p:grpSpPr>
        <p:sp>
          <p:nvSpPr>
            <p:cNvPr id="563212" name="Rectangle 12"/>
            <p:cNvSpPr>
              <a:spLocks noChangeArrowheads="1"/>
            </p:cNvSpPr>
            <p:nvPr/>
          </p:nvSpPr>
          <p:spPr bwMode="auto">
            <a:xfrm>
              <a:off x="109" y="2249"/>
              <a:ext cx="5651" cy="294"/>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Indirect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sp>
          <p:nvSpPr>
            <p:cNvPr id="563213" name="Rectangle 13"/>
            <p:cNvSpPr>
              <a:spLocks noChangeArrowheads="1"/>
            </p:cNvSpPr>
            <p:nvPr/>
          </p:nvSpPr>
          <p:spPr bwMode="auto">
            <a:xfrm>
              <a:off x="109" y="430"/>
              <a:ext cx="5651" cy="307"/>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grpSp>
      <p:sp>
        <p:nvSpPr>
          <p:cNvPr id="563214" name="AutoShape 14"/>
          <p:cNvSpPr>
            <a:spLocks noChangeArrowheads="1"/>
          </p:cNvSpPr>
          <p:nvPr/>
        </p:nvSpPr>
        <p:spPr bwMode="auto">
          <a:xfrm>
            <a:off x="133350" y="2147888"/>
            <a:ext cx="8845550" cy="1417637"/>
          </a:xfrm>
          <a:prstGeom prst="roundRect">
            <a:avLst>
              <a:gd name="adj" fmla="val 16667"/>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b="0">
              <a:solidFill>
                <a:srgbClr val="000000"/>
              </a:solidFill>
            </a:endParaRPr>
          </a:p>
        </p:txBody>
      </p:sp>
      <p:sp>
        <p:nvSpPr>
          <p:cNvPr id="15" name="Rectangle 4"/>
          <p:cNvSpPr>
            <a:spLocks noChangeArrowheads="1"/>
          </p:cNvSpPr>
          <p:nvPr/>
        </p:nvSpPr>
        <p:spPr bwMode="auto">
          <a:xfrm>
            <a:off x="6005513" y="3127375"/>
            <a:ext cx="2147887" cy="461963"/>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Insulin clamp</a:t>
            </a:r>
            <a:endParaRPr lang="ja-JP" altLang="en-US" sz="2400" dirty="0">
              <a:solidFill>
                <a:srgbClr val="FF3300"/>
              </a:solidFill>
              <a:effectLst>
                <a:outerShdw blurRad="38100" dist="38100" dir="2700000" algn="tl">
                  <a:srgbClr val="000000"/>
                </a:outerShdw>
              </a:effectLst>
              <a:latin typeface="Arial"/>
              <a:ea typeface="ＭＳ Ｐゴシック"/>
            </a:endParaRPr>
          </a:p>
        </p:txBody>
      </p:sp>
      <p:sp>
        <p:nvSpPr>
          <p:cNvPr id="16" name="Rectangle 6"/>
          <p:cNvSpPr>
            <a:spLocks noChangeArrowheads="1"/>
          </p:cNvSpPr>
          <p:nvPr/>
        </p:nvSpPr>
        <p:spPr bwMode="auto">
          <a:xfrm>
            <a:off x="5595938" y="1731963"/>
            <a:ext cx="3548062" cy="461962"/>
          </a:xfrm>
          <a:prstGeom prst="rect">
            <a:avLst/>
          </a:prstGeom>
          <a:noFill/>
          <a:ln w="9525">
            <a:noFill/>
            <a:miter lim="800000"/>
            <a:headEnd/>
            <a:tailEnd/>
          </a:ln>
          <a:effectLst/>
        </p:spPr>
        <p:txBody>
          <a:bodyPr>
            <a:spAutoFit/>
          </a:bodyPr>
          <a:lstStyle/>
          <a:p>
            <a:pPr eaLnBrk="1" hangingPunct="1">
              <a:defRPr/>
            </a:pPr>
            <a:r>
              <a:rPr lang="en-US" altLang="ja-JP" sz="2400" dirty="0">
                <a:solidFill>
                  <a:srgbClr val="FF9900"/>
                </a:solidFill>
                <a:effectLst>
                  <a:outerShdw blurRad="38100" dist="38100" dir="2700000" algn="tl">
                    <a:srgbClr val="000000"/>
                  </a:outerShdw>
                </a:effectLst>
                <a:latin typeface="Arial"/>
                <a:ea typeface="ＭＳ Ｐゴシック"/>
              </a:rPr>
              <a:t>Insulin tolerance test</a:t>
            </a:r>
            <a:endParaRPr lang="ja-JP" altLang="en-US" sz="2400" dirty="0">
              <a:solidFill>
                <a:srgbClr val="FF9900"/>
              </a:solidFill>
              <a:effectLst>
                <a:outerShdw blurRad="38100" dist="38100" dir="2700000" algn="tl">
                  <a:srgbClr val="000000"/>
                </a:outerShdw>
              </a:effectLst>
              <a:latin typeface="Arial"/>
              <a:ea typeface="ＭＳ Ｐゴシック"/>
            </a:endParaRPr>
          </a:p>
        </p:txBody>
      </p:sp>
      <p:sp>
        <p:nvSpPr>
          <p:cNvPr id="17" name="Rectangle 2"/>
          <p:cNvSpPr txBox="1">
            <a:spLocks noChangeArrowheads="1"/>
          </p:cNvSpPr>
          <p:nvPr/>
        </p:nvSpPr>
        <p:spPr bwMode="auto">
          <a:xfrm>
            <a:off x="38100" y="9525"/>
            <a:ext cx="9009063" cy="706438"/>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3200" dirty="0" smtClean="0">
                <a:solidFill>
                  <a:srgbClr val="FFFF00"/>
                </a:solidFill>
                <a:effectLst>
                  <a:outerShdw blurRad="38100" dist="38100" dir="2700000" algn="tl">
                    <a:srgbClr val="000000"/>
                  </a:outerShdw>
                </a:effectLst>
              </a:rPr>
              <a:t>Assessment of Insulin Resistance/Sensitivity</a:t>
            </a:r>
            <a:endParaRPr lang="ja-JP" altLang="en-US" sz="32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63205"/>
                                        </p:tgtEl>
                                        <p:attrNameLst>
                                          <p:attrName>style.visibility</p:attrName>
                                        </p:attrNameLst>
                                      </p:cBhvr>
                                      <p:to>
                                        <p:strVal val="visible"/>
                                      </p:to>
                                    </p:set>
                                    <p:animEffect transition="in" filter="blinds(horizontal)">
                                      <p:cBhvr>
                                        <p:cTn id="13" dur="500"/>
                                        <p:tgtEl>
                                          <p:spTgt spid="563205"/>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210"/>
                                        </p:tgtEl>
                                        <p:attrNameLst>
                                          <p:attrName>style.visibility</p:attrName>
                                        </p:attrNameLst>
                                      </p:cBhvr>
                                      <p:to>
                                        <p:strVal val="visible"/>
                                      </p:to>
                                    </p:set>
                                    <p:animEffect transition="in" filter="blinds(horizontal)">
                                      <p:cBhvr>
                                        <p:cTn id="22" dur="500"/>
                                        <p:tgtEl>
                                          <p:spTgt spid="563210"/>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63203"/>
                                        </p:tgtEl>
                                        <p:attrNameLst>
                                          <p:attrName>style.visibility</p:attrName>
                                        </p:attrNameLst>
                                      </p:cBhvr>
                                      <p:to>
                                        <p:strVal val="visible"/>
                                      </p:to>
                                    </p:set>
                                    <p:animEffect transition="in" filter="blinds(horizontal)">
                                      <p:cBhvr>
                                        <p:cTn id="31" dur="500"/>
                                        <p:tgtEl>
                                          <p:spTgt spid="563203"/>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563207"/>
                                        </p:tgtEl>
                                        <p:attrNameLst>
                                          <p:attrName>style.visibility</p:attrName>
                                        </p:attrNameLst>
                                      </p:cBhvr>
                                      <p:to>
                                        <p:strVal val="visible"/>
                                      </p:to>
                                    </p:set>
                                    <p:anim calcmode="lin" valueType="num">
                                      <p:cBhvr additive="base">
                                        <p:cTn id="34" dur="500" fill="hold"/>
                                        <p:tgtEl>
                                          <p:spTgt spid="563207"/>
                                        </p:tgtEl>
                                        <p:attrNameLst>
                                          <p:attrName>ppt_x</p:attrName>
                                        </p:attrNameLst>
                                      </p:cBhvr>
                                      <p:tavLst>
                                        <p:tav tm="0">
                                          <p:val>
                                            <p:strVal val="1+#ppt_w/2"/>
                                          </p:val>
                                        </p:tav>
                                        <p:tav tm="100000">
                                          <p:val>
                                            <p:strVal val="#ppt_x"/>
                                          </p:val>
                                        </p:tav>
                                      </p:tavLst>
                                    </p:anim>
                                    <p:anim calcmode="lin" valueType="num">
                                      <p:cBhvr additive="base">
                                        <p:cTn id="35" dur="500" fill="hold"/>
                                        <p:tgtEl>
                                          <p:spTgt spid="56320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63202"/>
                                        </p:tgtEl>
                                        <p:attrNameLst>
                                          <p:attrName>style.visibility</p:attrName>
                                        </p:attrNameLst>
                                      </p:cBhvr>
                                      <p:to>
                                        <p:strVal val="visible"/>
                                      </p:to>
                                    </p:set>
                                    <p:animEffect transition="in" filter="blinds(horizontal)">
                                      <p:cBhvr>
                                        <p:cTn id="40" dur="500"/>
                                        <p:tgtEl>
                                          <p:spTgt spid="563202"/>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563208"/>
                                        </p:tgtEl>
                                        <p:attrNameLst>
                                          <p:attrName>style.visibility</p:attrName>
                                        </p:attrNameLst>
                                      </p:cBhvr>
                                      <p:to>
                                        <p:strVal val="visible"/>
                                      </p:to>
                                    </p:set>
                                    <p:anim calcmode="lin" valueType="num">
                                      <p:cBhvr additive="base">
                                        <p:cTn id="43" dur="500" fill="hold"/>
                                        <p:tgtEl>
                                          <p:spTgt spid="563208"/>
                                        </p:tgtEl>
                                        <p:attrNameLst>
                                          <p:attrName>ppt_x</p:attrName>
                                        </p:attrNameLst>
                                      </p:cBhvr>
                                      <p:tavLst>
                                        <p:tav tm="0">
                                          <p:val>
                                            <p:strVal val="1+#ppt_w/2"/>
                                          </p:val>
                                        </p:tav>
                                        <p:tav tm="100000">
                                          <p:val>
                                            <p:strVal val="#ppt_x"/>
                                          </p:val>
                                        </p:tav>
                                      </p:tavLst>
                                    </p:anim>
                                    <p:anim calcmode="lin" valueType="num">
                                      <p:cBhvr additive="base">
                                        <p:cTn id="44" dur="500" fill="hold"/>
                                        <p:tgtEl>
                                          <p:spTgt spid="56320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63214"/>
                                        </p:tgtEl>
                                        <p:attrNameLst>
                                          <p:attrName>style.visibility</p:attrName>
                                        </p:attrNameLst>
                                      </p:cBhvr>
                                      <p:to>
                                        <p:strVal val="visible"/>
                                      </p:to>
                                    </p:set>
                                    <p:animEffect transition="in" filter="blinds(horizontal)">
                                      <p:cBhvr>
                                        <p:cTn id="49" dur="500"/>
                                        <p:tgtEl>
                                          <p:spTgt spid="56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P spid="563203" grpId="0"/>
      <p:bldP spid="563205" grpId="0"/>
      <p:bldP spid="563207" grpId="0"/>
      <p:bldP spid="563208" grpId="0"/>
      <p:bldP spid="563210" grpId="0"/>
      <p:bldP spid="5632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 y="9525"/>
            <a:ext cx="9009063" cy="706438"/>
          </a:xfrm>
          <a:prstGeom prst="rect">
            <a:avLst/>
          </a:prstGeom>
          <a:noFill/>
          <a:ln w="9525">
            <a:noFill/>
            <a:miter lim="800000"/>
            <a:headEnd/>
            <a:tailEnd/>
          </a:ln>
          <a:effectLst/>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defRPr/>
            </a:pPr>
            <a:r>
              <a:rPr lang="en-US" altLang="ja-JP" sz="3200" dirty="0" smtClean="0">
                <a:solidFill>
                  <a:srgbClr val="FFFF00"/>
                </a:solidFill>
                <a:effectLst>
                  <a:outerShdw blurRad="38100" dist="38100" dir="2700000" algn="tl">
                    <a:srgbClr val="000000"/>
                  </a:outerShdw>
                </a:effectLst>
              </a:rPr>
              <a:t>Assessment of Insulin Resistance/Sensitivity</a:t>
            </a:r>
            <a:endParaRPr lang="ja-JP" altLang="en-US" sz="3200" dirty="0">
              <a:solidFill>
                <a:srgbClr val="FFFF00"/>
              </a:solidFill>
              <a:effectLst>
                <a:outerShdw blurRad="38100" dist="38100" dir="2700000" algn="tl">
                  <a:srgbClr val="000000"/>
                </a:outerShdw>
              </a:effectLst>
            </a:endParaRPr>
          </a:p>
        </p:txBody>
      </p:sp>
      <p:sp>
        <p:nvSpPr>
          <p:cNvPr id="370691" name="テキスト ボックス 2"/>
          <p:cNvSpPr txBox="1">
            <a:spLocks noChangeArrowheads="1"/>
          </p:cNvSpPr>
          <p:nvPr/>
        </p:nvSpPr>
        <p:spPr bwMode="auto">
          <a:xfrm>
            <a:off x="0" y="11842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a:solidFill>
                  <a:srgbClr val="FFE471"/>
                </a:solidFill>
              </a:rPr>
              <a:t>Gold standard : Euglycemic insulin clamp</a:t>
            </a:r>
            <a:endParaRPr lang="ja-JP" altLang="en-US">
              <a:solidFill>
                <a:srgbClr val="FFE471"/>
              </a:solidFill>
            </a:endParaRPr>
          </a:p>
        </p:txBody>
      </p:sp>
      <p:sp>
        <p:nvSpPr>
          <p:cNvPr id="4" name="テキスト ボックス 3"/>
          <p:cNvSpPr txBox="1"/>
          <p:nvPr/>
        </p:nvSpPr>
        <p:spPr>
          <a:xfrm>
            <a:off x="528638" y="4308475"/>
            <a:ext cx="8615362" cy="2246313"/>
          </a:xfrm>
          <a:prstGeom prst="rect">
            <a:avLst/>
          </a:prstGeom>
          <a:noFill/>
        </p:spPr>
        <p:txBody>
          <a:bodyPr>
            <a:spAutoFit/>
          </a:bodyPr>
          <a:lstStyle/>
          <a:p>
            <a:pPr marL="342900" indent="-342900" eaLnBrk="1" hangingPunct="1">
              <a:buFont typeface="Wingdings" panose="05000000000000000000" pitchFamily="2" charset="2"/>
              <a:buChar char="l"/>
              <a:defRPr/>
            </a:pPr>
            <a:r>
              <a:rPr lang="en-US" altLang="ja-JP" sz="2800" dirty="0">
                <a:solidFill>
                  <a:schemeClr val="bg1"/>
                </a:solidFill>
              </a:rPr>
              <a:t>Danger of hypoglycemia </a:t>
            </a:r>
          </a:p>
          <a:p>
            <a:pPr eaLnBrk="1" hangingPunct="1">
              <a:defRPr/>
            </a:pPr>
            <a:r>
              <a:rPr lang="en-US" altLang="ja-JP" sz="2800" dirty="0">
                <a:solidFill>
                  <a:schemeClr val="bg1"/>
                </a:solidFill>
              </a:rPr>
              <a:t> 	</a:t>
            </a:r>
            <a:r>
              <a:rPr lang="en-US" altLang="ja-JP" sz="2400" dirty="0">
                <a:solidFill>
                  <a:schemeClr val="bg1"/>
                </a:solidFill>
              </a:rPr>
              <a:t>(necessity of the attendance of a medical doctor)</a:t>
            </a:r>
          </a:p>
          <a:p>
            <a:pPr marL="342900" indent="-342900" eaLnBrk="1" hangingPunct="1">
              <a:buFont typeface="Wingdings" panose="05000000000000000000" pitchFamily="2" charset="2"/>
              <a:buChar char="l"/>
              <a:defRPr/>
            </a:pPr>
            <a:r>
              <a:rPr lang="en-US" altLang="ja-JP" sz="2800" dirty="0">
                <a:solidFill>
                  <a:schemeClr val="bg1"/>
                </a:solidFill>
              </a:rPr>
              <a:t>Cumbersome procedure</a:t>
            </a:r>
          </a:p>
          <a:p>
            <a:pPr marL="342900" indent="-342900" eaLnBrk="1" hangingPunct="1">
              <a:buFont typeface="Wingdings" panose="05000000000000000000" pitchFamily="2" charset="2"/>
              <a:buChar char="l"/>
              <a:defRPr/>
            </a:pPr>
            <a:r>
              <a:rPr lang="en-US" altLang="ja-JP" sz="2800" u="sng" dirty="0">
                <a:solidFill>
                  <a:schemeClr val="bg1"/>
                </a:solidFill>
              </a:rPr>
              <a:t>Not physiological</a:t>
            </a:r>
          </a:p>
          <a:p>
            <a:pPr marL="342900" indent="-342900" eaLnBrk="1" hangingPunct="1">
              <a:buFont typeface="Wingdings" panose="05000000000000000000" pitchFamily="2" charset="2"/>
              <a:buChar char="l"/>
              <a:defRPr/>
            </a:pPr>
            <a:endParaRPr lang="ja-JP" altLang="en-US" sz="2800" dirty="0">
              <a:solidFill>
                <a:schemeClr val="bg1"/>
              </a:solidFill>
            </a:endParaRPr>
          </a:p>
        </p:txBody>
      </p:sp>
      <p:sp>
        <p:nvSpPr>
          <p:cNvPr id="370693" name="テキスト ボックス 4"/>
          <p:cNvSpPr txBox="1">
            <a:spLocks noChangeArrowheads="1"/>
          </p:cNvSpPr>
          <p:nvPr/>
        </p:nvSpPr>
        <p:spPr bwMode="auto">
          <a:xfrm>
            <a:off x="528638" y="1925638"/>
            <a:ext cx="8615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en-US" altLang="ja-JP" sz="2800">
                <a:solidFill>
                  <a:srgbClr val="FFFF00"/>
                </a:solidFill>
              </a:rPr>
              <a:t>Direct method</a:t>
            </a:r>
          </a:p>
          <a:p>
            <a:pPr eaLnBrk="1" hangingPunct="1">
              <a:spcBef>
                <a:spcPct val="0"/>
              </a:spcBef>
              <a:buFont typeface="Wingdings" panose="05000000000000000000" pitchFamily="2" charset="2"/>
              <a:buChar char="l"/>
            </a:pPr>
            <a:r>
              <a:rPr lang="en-US" altLang="ja-JP" sz="2800">
                <a:solidFill>
                  <a:srgbClr val="FFFF00"/>
                </a:solidFill>
              </a:rPr>
              <a:t>Steady state assessment (model free)</a:t>
            </a:r>
            <a:endParaRPr lang="ja-JP" altLang="en-US" sz="2800">
              <a:solidFill>
                <a:srgbClr val="FFFF00"/>
              </a:solidFill>
            </a:endParaRPr>
          </a:p>
        </p:txBody>
      </p:sp>
      <p:cxnSp>
        <p:nvCxnSpPr>
          <p:cNvPr id="8" name="直線コネクタ 7"/>
          <p:cNvCxnSpPr/>
          <p:nvPr/>
        </p:nvCxnSpPr>
        <p:spPr>
          <a:xfrm>
            <a:off x="923925" y="3382963"/>
            <a:ext cx="7296150" cy="0"/>
          </a:xfrm>
          <a:prstGeom prst="line">
            <a:avLst/>
          </a:prstGeom>
          <a:ln w="38100">
            <a:solidFill>
              <a:srgbClr val="66FF99"/>
            </a:solidFill>
          </a:ln>
        </p:spPr>
        <p:style>
          <a:lnRef idx="1">
            <a:schemeClr val="accent1"/>
          </a:lnRef>
          <a:fillRef idx="0">
            <a:schemeClr val="accent1"/>
          </a:fillRef>
          <a:effectRef idx="0">
            <a:schemeClr val="accent1"/>
          </a:effectRef>
          <a:fontRef idx="minor">
            <a:schemeClr val="tx1"/>
          </a:fontRef>
        </p:style>
      </p:cxnSp>
      <p:sp>
        <p:nvSpPr>
          <p:cNvPr id="370695" name="テキスト ボックス 8"/>
          <p:cNvSpPr txBox="1">
            <a:spLocks noChangeArrowheads="1"/>
          </p:cNvSpPr>
          <p:nvPr/>
        </p:nvSpPr>
        <p:spPr bwMode="auto">
          <a:xfrm>
            <a:off x="374650" y="3756025"/>
            <a:ext cx="1762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chemeClr val="bg1"/>
                </a:solidFill>
              </a:rPr>
              <a:t>However,</a:t>
            </a:r>
            <a:endParaRPr lang="ja-JP" altLang="en-US" sz="280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38100" y="9525"/>
            <a:ext cx="9009063" cy="706438"/>
          </a:xfrm>
        </p:spPr>
        <p:txBody>
          <a:bodyPr/>
          <a:lstStyle/>
          <a:p>
            <a:pPr eaLnBrk="1" hangingPunct="1">
              <a:defRPr/>
            </a:pPr>
            <a:r>
              <a:rPr lang="en-US" altLang="ja-JP" sz="3200" b="1" dirty="0" smtClean="0">
                <a:solidFill>
                  <a:srgbClr val="FFFF00"/>
                </a:solidFill>
                <a:effectLst>
                  <a:outerShdw blurRad="38100" dist="38100" dir="2700000" algn="tl">
                    <a:srgbClr val="000000"/>
                  </a:outerShdw>
                </a:effectLst>
                <a:latin typeface="+mn-lt"/>
              </a:rPr>
              <a:t>Assessment of Insulin Resistance/Sensitivity</a:t>
            </a:r>
            <a:endParaRPr lang="ja-JP" altLang="en-US" sz="3200" b="1" dirty="0">
              <a:solidFill>
                <a:srgbClr val="FFFF00"/>
              </a:solidFill>
              <a:effectLst>
                <a:outerShdw blurRad="38100" dist="38100" dir="2700000" algn="tl">
                  <a:srgbClr val="000000"/>
                </a:outerShdw>
              </a:effectLst>
              <a:latin typeface="+mn-lt"/>
            </a:endParaRPr>
          </a:p>
        </p:txBody>
      </p:sp>
      <p:sp>
        <p:nvSpPr>
          <p:cNvPr id="851971" name="Rectangle 3"/>
          <p:cNvSpPr>
            <a:spLocks noChangeArrowheads="1"/>
          </p:cNvSpPr>
          <p:nvPr/>
        </p:nvSpPr>
        <p:spPr bwMode="auto">
          <a:xfrm>
            <a:off x="173038" y="1112838"/>
            <a:ext cx="8970962" cy="1047750"/>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sv-SE" altLang="ja-JP" sz="2200" dirty="0">
                <a:solidFill>
                  <a:srgbClr val="FF9900"/>
                </a:solidFill>
                <a:effectLst>
                  <a:outerShdw blurRad="38100" dist="38100" dir="2700000" algn="tl">
                    <a:srgbClr val="000000"/>
                  </a:outerShdw>
                </a:effectLst>
                <a:latin typeface="Arial"/>
                <a:ea typeface="ＭＳ Ｐゴシック"/>
              </a:rPr>
              <a:t>Lundbaek K</a:t>
            </a:r>
            <a:r>
              <a:rPr lang="sv-SE" altLang="ja-JP" sz="2200" dirty="0">
                <a:solidFill>
                  <a:srgbClr val="FFFFFF"/>
                </a:solidFill>
                <a:effectLst>
                  <a:outerShdw blurRad="38100" dist="38100" dir="2700000" algn="tl">
                    <a:srgbClr val="000000"/>
                  </a:outerShdw>
                </a:effectLst>
                <a:latin typeface="Arial"/>
                <a:ea typeface="ＭＳ Ｐゴシック"/>
              </a:rPr>
              <a:t>: Intravenous glucose tolerance as a tool in definition and diagnosis of diabetes mellitus.  </a:t>
            </a:r>
            <a:r>
              <a:rPr lang="sv-SE" altLang="ja-JP" sz="2200" i="1" dirty="0">
                <a:solidFill>
                  <a:srgbClr val="FFFFFF"/>
                </a:solidFill>
                <a:effectLst>
                  <a:outerShdw blurRad="38100" dist="38100" dir="2700000" algn="tl">
                    <a:srgbClr val="000000"/>
                  </a:outerShdw>
                </a:effectLst>
                <a:latin typeface="Arial"/>
                <a:ea typeface="ＭＳ Ｐゴシック"/>
              </a:rPr>
              <a:t>Br Med J</a:t>
            </a:r>
            <a:r>
              <a:rPr lang="sv-SE" altLang="ja-JP" sz="2200" dirty="0">
                <a:solidFill>
                  <a:srgbClr val="FFFFFF"/>
                </a:solidFill>
                <a:effectLst>
                  <a:outerShdw blurRad="38100" dist="38100" dir="2700000" algn="tl">
                    <a:srgbClr val="000000"/>
                  </a:outerShdw>
                </a:effectLst>
                <a:latin typeface="Arial"/>
                <a:ea typeface="ＭＳ Ｐゴシック"/>
              </a:rPr>
              <a:t>  1:1507-13, 1962. (</a:t>
            </a:r>
            <a:r>
              <a:rPr lang="en-US" altLang="ja-JP" sz="2200" dirty="0">
                <a:solidFill>
                  <a:srgbClr val="FFFFFF"/>
                </a:solidFill>
                <a:effectLst>
                  <a:outerShdw blurRad="38100" dist="38100" dir="2700000" algn="tl">
                    <a:srgbClr val="000000"/>
                  </a:outerShdw>
                </a:effectLst>
                <a:latin typeface="Arial"/>
                <a:ea typeface="ＭＳ Ｐゴシック"/>
              </a:rPr>
              <a:t>insulin: non-steady</a:t>
            </a:r>
            <a:r>
              <a:rPr lang="sv-SE" altLang="ja-JP" sz="2200" dirty="0">
                <a:solidFill>
                  <a:srgbClr val="FFFFFF"/>
                </a:solidFill>
                <a:effectLst>
                  <a:outerShdw blurRad="38100" dist="38100" dir="2700000" algn="tl">
                    <a:srgbClr val="000000"/>
                  </a:outerShdw>
                </a:effectLst>
                <a:latin typeface="Arial"/>
                <a:ea typeface="ＭＳ Ｐゴシック"/>
              </a:rPr>
              <a:t>)</a:t>
            </a:r>
          </a:p>
        </p:txBody>
      </p:sp>
      <p:sp>
        <p:nvSpPr>
          <p:cNvPr id="851972" name="Rectangle 4"/>
          <p:cNvSpPr>
            <a:spLocks noChangeArrowheads="1"/>
          </p:cNvSpPr>
          <p:nvPr/>
        </p:nvSpPr>
        <p:spPr bwMode="auto">
          <a:xfrm>
            <a:off x="6551613" y="3108325"/>
            <a:ext cx="2198687" cy="461963"/>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Insulin Clamp</a:t>
            </a:r>
            <a:endParaRPr lang="ja-JP" altLang="en-US" sz="2400" dirty="0">
              <a:solidFill>
                <a:srgbClr val="FF3300"/>
              </a:solidFill>
              <a:effectLst>
                <a:outerShdw blurRad="38100" dist="38100" dir="2700000" algn="tl">
                  <a:srgbClr val="000000"/>
                </a:outerShdw>
              </a:effectLst>
              <a:latin typeface="Arial"/>
              <a:ea typeface="ＭＳ Ｐゴシック"/>
            </a:endParaRPr>
          </a:p>
        </p:txBody>
      </p:sp>
      <p:sp>
        <p:nvSpPr>
          <p:cNvPr id="851973" name="Rectangle 5"/>
          <p:cNvSpPr>
            <a:spLocks noChangeArrowheads="1"/>
          </p:cNvSpPr>
          <p:nvPr/>
        </p:nvSpPr>
        <p:spPr bwMode="auto">
          <a:xfrm>
            <a:off x="6215063" y="5289550"/>
            <a:ext cx="2663825" cy="460375"/>
          </a:xfrm>
          <a:prstGeom prst="rect">
            <a:avLst/>
          </a:prstGeom>
          <a:noFill/>
          <a:ln w="9525">
            <a:noFill/>
            <a:miter lim="800000"/>
            <a:headEnd/>
            <a:tailEnd/>
          </a:ln>
          <a:effectLst/>
        </p:spPr>
        <p:txBody>
          <a:bodyPr wrap="none">
            <a:spAutoFit/>
          </a:bodyPr>
          <a:lstStyle/>
          <a:p>
            <a:pPr eaLnBrk="1" hangingPunct="1">
              <a:defRPr/>
            </a:pPr>
            <a:r>
              <a:rPr lang="en-US" altLang="ja-JP" sz="2400" dirty="0">
                <a:solidFill>
                  <a:srgbClr val="FF3300"/>
                </a:solidFill>
                <a:effectLst>
                  <a:outerShdw blurRad="38100" dist="38100" dir="2700000" algn="tl">
                    <a:srgbClr val="000000"/>
                  </a:outerShdw>
                </a:effectLst>
                <a:latin typeface="Arial"/>
                <a:ea typeface="ＭＳ Ｐゴシック"/>
              </a:rPr>
              <a:t>Composite Index</a:t>
            </a:r>
            <a:endParaRPr lang="ja-JP" altLang="en-US" sz="2400" dirty="0">
              <a:solidFill>
                <a:srgbClr val="FF3300"/>
              </a:solidFill>
              <a:effectLst>
                <a:outerShdw blurRad="38100" dist="38100" dir="2700000" algn="tl">
                  <a:srgbClr val="000000"/>
                </a:outerShdw>
              </a:effectLst>
              <a:latin typeface="Arial"/>
              <a:ea typeface="ＭＳ Ｐゴシック"/>
            </a:endParaRPr>
          </a:p>
        </p:txBody>
      </p:sp>
      <p:sp>
        <p:nvSpPr>
          <p:cNvPr id="851974" name="Rectangle 6"/>
          <p:cNvSpPr>
            <a:spLocks noChangeArrowheads="1"/>
          </p:cNvSpPr>
          <p:nvPr/>
        </p:nvSpPr>
        <p:spPr bwMode="auto">
          <a:xfrm>
            <a:off x="5472113" y="1771650"/>
            <a:ext cx="3671887" cy="461963"/>
          </a:xfrm>
          <a:prstGeom prst="rect">
            <a:avLst/>
          </a:prstGeom>
          <a:noFill/>
          <a:ln w="9525">
            <a:noFill/>
            <a:miter lim="800000"/>
            <a:headEnd/>
            <a:tailEnd/>
          </a:ln>
          <a:effectLst/>
        </p:spPr>
        <p:txBody>
          <a:bodyPr>
            <a:spAutoFit/>
          </a:bodyPr>
          <a:lstStyle/>
          <a:p>
            <a:pPr eaLnBrk="1" hangingPunct="1">
              <a:defRPr/>
            </a:pPr>
            <a:r>
              <a:rPr lang="en-US" altLang="ja-JP" sz="2400" dirty="0">
                <a:solidFill>
                  <a:srgbClr val="FF9900"/>
                </a:solidFill>
                <a:effectLst>
                  <a:outerShdw blurRad="38100" dist="38100" dir="2700000" algn="tl">
                    <a:srgbClr val="000000"/>
                  </a:outerShdw>
                </a:effectLst>
                <a:latin typeface="Arial"/>
                <a:ea typeface="ＭＳ Ｐゴシック"/>
              </a:rPr>
              <a:t>Insulin tolerance test</a:t>
            </a:r>
            <a:endParaRPr lang="ja-JP" altLang="en-US" sz="2400" dirty="0">
              <a:solidFill>
                <a:srgbClr val="FF9900"/>
              </a:solidFill>
              <a:effectLst>
                <a:outerShdw blurRad="38100" dist="38100" dir="2700000" algn="tl">
                  <a:srgbClr val="000000"/>
                </a:outerShdw>
              </a:effectLst>
              <a:latin typeface="Arial"/>
              <a:ea typeface="ＭＳ Ｐゴシック"/>
            </a:endParaRPr>
          </a:p>
        </p:txBody>
      </p:sp>
      <p:sp>
        <p:nvSpPr>
          <p:cNvPr id="851975" name="Rectangle 7"/>
          <p:cNvSpPr>
            <a:spLocks noChangeArrowheads="1"/>
          </p:cNvSpPr>
          <p:nvPr/>
        </p:nvSpPr>
        <p:spPr bwMode="auto">
          <a:xfrm>
            <a:off x="173038" y="4098925"/>
            <a:ext cx="8970962" cy="1609725"/>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Matsuda M</a:t>
            </a:r>
            <a:r>
              <a:rPr lang="en-US" altLang="ja-JP" sz="2200" dirty="0">
                <a:solidFill>
                  <a:srgbClr val="FFFFFF"/>
                </a:solidFill>
                <a:effectLst>
                  <a:outerShdw blurRad="38100" dist="38100" dir="2700000" algn="tl">
                    <a:srgbClr val="000000"/>
                  </a:outerShdw>
                </a:effectLst>
                <a:latin typeface="Arial"/>
                <a:ea typeface="ＭＳ Ｐゴシック"/>
              </a:rPr>
              <a:t>, DeFronzo RA: Insulin sensitivity indices obtained from oral glucose tolerance testing: comparison with the euglycemic insulin clamp.  </a:t>
            </a:r>
            <a:r>
              <a:rPr lang="en-US" altLang="ja-JP" sz="2200" i="1" dirty="0">
                <a:solidFill>
                  <a:srgbClr val="FFFFFF"/>
                </a:solidFill>
                <a:effectLst>
                  <a:outerShdw blurRad="38100" dist="38100" dir="2700000" algn="tl">
                    <a:srgbClr val="000000"/>
                  </a:outerShdw>
                </a:effectLst>
                <a:latin typeface="Arial"/>
                <a:ea typeface="ＭＳ Ｐゴシック"/>
              </a:rPr>
              <a:t>Diabetes Care</a:t>
            </a:r>
            <a:r>
              <a:rPr lang="en-US" altLang="ja-JP" sz="2200" dirty="0">
                <a:solidFill>
                  <a:srgbClr val="FFFFFF"/>
                </a:solidFill>
                <a:effectLst>
                  <a:outerShdw blurRad="38100" dist="38100" dir="2700000" algn="tl">
                    <a:srgbClr val="000000"/>
                  </a:outerShdw>
                </a:effectLst>
                <a:latin typeface="Arial"/>
                <a:ea typeface="ＭＳ Ｐゴシック"/>
              </a:rPr>
              <a:t>  22:1462-1470, 1999.</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(Basal</a:t>
            </a:r>
            <a:r>
              <a:rPr lang="ja-JP" altLang="en-US" sz="2200" dirty="0">
                <a:solidFill>
                  <a:srgbClr val="FFFFFF"/>
                </a:solidFill>
                <a:effectLst>
                  <a:outerShdw blurRad="38100" dist="38100" dir="2700000" algn="tl">
                    <a:srgbClr val="000000"/>
                  </a:outerShdw>
                </a:effectLst>
                <a:latin typeface="Arial"/>
                <a:ea typeface="ＭＳ Ｐゴシック"/>
              </a:rPr>
              <a:t>：</a:t>
            </a:r>
            <a:r>
              <a:rPr lang="en-US" altLang="ja-JP" sz="2200" dirty="0">
                <a:solidFill>
                  <a:srgbClr val="FFFFFF"/>
                </a:solidFill>
                <a:effectLst>
                  <a:outerShdw blurRad="38100" dist="38100" dir="2700000" algn="tl">
                    <a:srgbClr val="000000"/>
                  </a:outerShdw>
                </a:effectLst>
                <a:latin typeface="Arial"/>
                <a:ea typeface="ＭＳ Ｐゴシック"/>
              </a:rPr>
              <a:t>steady</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&amp; Glucose load: non-steady</a:t>
            </a:r>
            <a:r>
              <a:rPr lang="ja-JP" altLang="en-US" sz="2200" dirty="0">
                <a:solidFill>
                  <a:srgbClr val="FFFFFF"/>
                </a:solidFill>
                <a:effectLst>
                  <a:outerShdw blurRad="38100" dist="38100" dir="2700000" algn="tl">
                    <a:srgbClr val="000000"/>
                  </a:outerShdw>
                </a:effectLst>
                <a:latin typeface="Arial"/>
                <a:ea typeface="ＭＳ Ｐゴシック"/>
              </a:rPr>
              <a:t>～</a:t>
            </a:r>
            <a:r>
              <a:rPr lang="en-US" altLang="ja-JP" sz="2200" dirty="0">
                <a:solidFill>
                  <a:srgbClr val="FFFFFF"/>
                </a:solidFill>
                <a:effectLst>
                  <a:outerShdw blurRad="38100" dist="38100" dir="2700000" algn="tl">
                    <a:srgbClr val="000000"/>
                  </a:outerShdw>
                </a:effectLst>
                <a:latin typeface="Arial"/>
                <a:ea typeface="ＭＳ Ｐゴシック"/>
              </a:rPr>
              <a:t>steady)</a:t>
            </a:r>
          </a:p>
        </p:txBody>
      </p:sp>
      <p:sp>
        <p:nvSpPr>
          <p:cNvPr id="851976" name="Rectangle 8"/>
          <p:cNvSpPr>
            <a:spLocks noChangeArrowheads="1"/>
          </p:cNvSpPr>
          <p:nvPr/>
        </p:nvSpPr>
        <p:spPr bwMode="auto">
          <a:xfrm>
            <a:off x="173038" y="2181225"/>
            <a:ext cx="8970962" cy="1027113"/>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en-US" altLang="ja-JP" sz="2200" dirty="0">
                <a:solidFill>
                  <a:srgbClr val="FF3300"/>
                </a:solidFill>
                <a:effectLst>
                  <a:outerShdw blurRad="38100" dist="38100" dir="2700000" algn="tl">
                    <a:srgbClr val="000000"/>
                  </a:outerShdw>
                </a:effectLst>
                <a:latin typeface="Arial"/>
                <a:ea typeface="ＭＳ Ｐゴシック"/>
              </a:rPr>
              <a:t>DeFronzo RA</a:t>
            </a:r>
            <a:r>
              <a:rPr lang="en-US" altLang="ja-JP" sz="2200" dirty="0">
                <a:solidFill>
                  <a:srgbClr val="FFFFFF"/>
                </a:solidFill>
                <a:effectLst>
                  <a:outerShdw blurRad="38100" dist="38100" dir="2700000" algn="tl">
                    <a:srgbClr val="000000"/>
                  </a:outerShdw>
                </a:effectLst>
                <a:latin typeface="Arial"/>
                <a:ea typeface="ＭＳ Ｐゴシック"/>
              </a:rPr>
              <a:t>, Tobin J, Andres R: </a:t>
            </a:r>
            <a:r>
              <a:rPr lang="en-US" altLang="ja-JP" sz="2200" dirty="0">
                <a:solidFill>
                  <a:srgbClr val="FFFF99"/>
                </a:solidFill>
                <a:effectLst>
                  <a:outerShdw blurRad="38100" dist="38100" dir="2700000" algn="tl">
                    <a:srgbClr val="000000"/>
                  </a:outerShdw>
                </a:effectLst>
                <a:latin typeface="Arial"/>
                <a:ea typeface="ＭＳ Ｐゴシック"/>
              </a:rPr>
              <a:t>Glucose clamp</a:t>
            </a:r>
            <a:r>
              <a:rPr lang="en-US" altLang="ja-JP" sz="2200" dirty="0">
                <a:solidFill>
                  <a:srgbClr val="FFFFFF"/>
                </a:solidFill>
                <a:effectLst>
                  <a:outerShdw blurRad="38100" dist="38100" dir="2700000" algn="tl">
                    <a:srgbClr val="000000"/>
                  </a:outerShdw>
                </a:effectLst>
                <a:latin typeface="Arial"/>
                <a:ea typeface="ＭＳ Ｐゴシック"/>
              </a:rPr>
              <a:t> technique: a method for quantifying insulin secretion and resistance. </a:t>
            </a:r>
            <a:r>
              <a:rPr lang="en-US" altLang="ja-JP" sz="2200" i="1" dirty="0">
                <a:solidFill>
                  <a:srgbClr val="FFFFFF"/>
                </a:solidFill>
                <a:effectLst>
                  <a:outerShdw blurRad="38100" dist="38100" dir="2700000" algn="tl">
                    <a:srgbClr val="000000"/>
                  </a:outerShdw>
                </a:effectLst>
                <a:latin typeface="Arial"/>
                <a:ea typeface="ＭＳ Ｐゴシック"/>
              </a:rPr>
              <a:t>Am J Physiol</a:t>
            </a:r>
            <a:r>
              <a:rPr lang="en-US" altLang="ja-JP" sz="2200" dirty="0">
                <a:solidFill>
                  <a:srgbClr val="FFFFFF"/>
                </a:solidFill>
                <a:effectLst>
                  <a:outerShdw blurRad="38100" dist="38100" dir="2700000" algn="tl">
                    <a:srgbClr val="000000"/>
                  </a:outerShdw>
                </a:effectLst>
                <a:latin typeface="Arial"/>
                <a:ea typeface="ＭＳ Ｐゴシック"/>
              </a:rPr>
              <a:t>  237:E214-E223, </a:t>
            </a:r>
            <a:r>
              <a:rPr lang="en-US" altLang="ja-JP" sz="2200" u="sng" dirty="0">
                <a:solidFill>
                  <a:srgbClr val="FFFFFF"/>
                </a:solidFill>
                <a:effectLst>
                  <a:outerShdw blurRad="38100" dist="38100" dir="2700000" algn="tl">
                    <a:srgbClr val="000000"/>
                  </a:outerShdw>
                </a:effectLst>
                <a:latin typeface="Arial"/>
                <a:ea typeface="ＭＳ Ｐゴシック"/>
              </a:rPr>
              <a:t>1979</a:t>
            </a:r>
            <a:r>
              <a:rPr lang="en-US" altLang="ja-JP" sz="2200" dirty="0">
                <a:solidFill>
                  <a:srgbClr val="FFFFFF"/>
                </a:solidFill>
                <a:effectLst>
                  <a:outerShdw blurRad="38100" dist="38100" dir="2700000" algn="tl">
                    <a:srgbClr val="000000"/>
                  </a:outerShdw>
                </a:effectLst>
                <a:latin typeface="Arial"/>
                <a:ea typeface="ＭＳ Ｐゴシック"/>
              </a:rPr>
              <a:t>.</a:t>
            </a:r>
            <a:r>
              <a:rPr lang="ja-JP" altLang="en-US" sz="2200" dirty="0">
                <a:solidFill>
                  <a:srgbClr val="FFFFFF"/>
                </a:solidFill>
                <a:effectLst>
                  <a:outerShdw blurRad="38100" dist="38100" dir="2700000" algn="tl">
                    <a:srgbClr val="000000"/>
                  </a:outerShdw>
                </a:effectLst>
                <a:latin typeface="Arial"/>
                <a:ea typeface="ＭＳ Ｐゴシック"/>
              </a:rPr>
              <a:t>　</a:t>
            </a:r>
            <a:r>
              <a:rPr lang="en-US" altLang="ja-JP" sz="2200" dirty="0">
                <a:solidFill>
                  <a:srgbClr val="FFFFFF"/>
                </a:solidFill>
                <a:effectLst>
                  <a:outerShdw blurRad="38100" dist="38100" dir="2700000" algn="tl">
                    <a:srgbClr val="000000"/>
                  </a:outerShdw>
                </a:effectLst>
                <a:latin typeface="Arial"/>
                <a:ea typeface="ＭＳ Ｐゴシック"/>
              </a:rPr>
              <a:t>(insulin &amp; glucose: steady)</a:t>
            </a:r>
            <a:endParaRPr lang="sv-SE" altLang="ja-JP" sz="1200" dirty="0">
              <a:solidFill>
                <a:srgbClr val="FFFFFF"/>
              </a:solidFill>
              <a:effectLst>
                <a:outerShdw blurRad="38100" dist="38100" dir="2700000" algn="tl">
                  <a:srgbClr val="000000"/>
                </a:outerShdw>
              </a:effectLst>
              <a:latin typeface="Arial"/>
              <a:ea typeface="ＭＳ Ｐゴシック"/>
            </a:endParaRPr>
          </a:p>
        </p:txBody>
      </p:sp>
      <p:grpSp>
        <p:nvGrpSpPr>
          <p:cNvPr id="371721" name="Group 9"/>
          <p:cNvGrpSpPr>
            <a:grpSpLocks/>
          </p:cNvGrpSpPr>
          <p:nvPr/>
        </p:nvGrpSpPr>
        <p:grpSpPr bwMode="auto">
          <a:xfrm>
            <a:off x="173038" y="682625"/>
            <a:ext cx="8970962" cy="3354388"/>
            <a:chOff x="109" y="430"/>
            <a:chExt cx="5651" cy="2113"/>
          </a:xfrm>
        </p:grpSpPr>
        <p:sp>
          <p:nvSpPr>
            <p:cNvPr id="851978" name="Rectangle 10"/>
            <p:cNvSpPr>
              <a:spLocks noChangeArrowheads="1"/>
            </p:cNvSpPr>
            <p:nvPr/>
          </p:nvSpPr>
          <p:spPr bwMode="auto">
            <a:xfrm>
              <a:off x="109" y="2249"/>
              <a:ext cx="5651" cy="294"/>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Indirect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sp>
          <p:nvSpPr>
            <p:cNvPr id="851979" name="Rectangle 11"/>
            <p:cNvSpPr>
              <a:spLocks noChangeArrowheads="1"/>
            </p:cNvSpPr>
            <p:nvPr/>
          </p:nvSpPr>
          <p:spPr bwMode="auto">
            <a:xfrm>
              <a:off x="109" y="430"/>
              <a:ext cx="5651" cy="307"/>
            </a:xfrm>
            <a:prstGeom prst="rect">
              <a:avLst/>
            </a:prstGeom>
            <a:noFill/>
            <a:ln w="9525">
              <a:noFill/>
              <a:miter lim="800000"/>
              <a:headEnd/>
              <a:tailEnd/>
            </a:ln>
            <a:effectLst/>
          </p:spPr>
          <p:txBody>
            <a:bodyPr/>
            <a:lstStyle/>
            <a:p>
              <a:pPr marL="342900" indent="-342900" eaLnBrk="1" hangingPunct="1">
                <a:lnSpc>
                  <a:spcPct val="90000"/>
                </a:lnSpc>
                <a:spcBef>
                  <a:spcPct val="20000"/>
                </a:spcBef>
                <a:tabLst>
                  <a:tab pos="444500" algn="l"/>
                </a:tabLst>
                <a:defRPr/>
              </a:pPr>
              <a:r>
                <a:rPr lang="ja-JP" altLang="en-US" sz="2400" dirty="0">
                  <a:solidFill>
                    <a:srgbClr val="FFFF00"/>
                  </a:solidFill>
                  <a:effectLst>
                    <a:outerShdw blurRad="38100" dist="38100" dir="2700000" algn="tl">
                      <a:srgbClr val="000000"/>
                    </a:outerShdw>
                  </a:effectLst>
                  <a:latin typeface="Arial"/>
                  <a:ea typeface="ＭＳ Ｐゴシック"/>
                </a:rPr>
                <a:t>［</a:t>
              </a:r>
              <a:r>
                <a:rPr lang="en-US" altLang="ja-JP" sz="2400" dirty="0">
                  <a:solidFill>
                    <a:srgbClr val="FFFF00"/>
                  </a:solidFill>
                  <a:effectLst>
                    <a:outerShdw blurRad="38100" dist="38100" dir="2700000" algn="tl">
                      <a:srgbClr val="000000"/>
                    </a:outerShdw>
                  </a:effectLst>
                  <a:latin typeface="Arial"/>
                  <a:ea typeface="ＭＳ Ｐゴシック"/>
                </a:rPr>
                <a:t>Direct methods</a:t>
              </a:r>
              <a:r>
                <a:rPr lang="ja-JP" altLang="en-US" sz="2400" dirty="0">
                  <a:solidFill>
                    <a:srgbClr val="FFFF00"/>
                  </a:solidFill>
                  <a:effectLst>
                    <a:outerShdw blurRad="38100" dist="38100" dir="2700000" algn="tl">
                      <a:srgbClr val="000000"/>
                    </a:outerShdw>
                  </a:effectLst>
                  <a:latin typeface="Arial"/>
                  <a:ea typeface="ＭＳ Ｐゴシック"/>
                </a:rPr>
                <a:t>］</a:t>
              </a:r>
            </a:p>
          </p:txBody>
        </p:sp>
      </p:grpSp>
      <p:sp>
        <p:nvSpPr>
          <p:cNvPr id="371722" name="AutoShape 12"/>
          <p:cNvSpPr>
            <a:spLocks noChangeArrowheads="1"/>
          </p:cNvSpPr>
          <p:nvPr/>
        </p:nvSpPr>
        <p:spPr bwMode="auto">
          <a:xfrm>
            <a:off x="153988" y="4059238"/>
            <a:ext cx="8845550" cy="1685925"/>
          </a:xfrm>
          <a:prstGeom prst="roundRect">
            <a:avLst>
              <a:gd name="adj" fmla="val 16667"/>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800" b="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p:nvSpPr>
        <p:spPr>
          <a:xfrm>
            <a:off x="0" y="2554288"/>
            <a:ext cx="9144000" cy="22320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800" b="0" dirty="0">
              <a:solidFill>
                <a:srgbClr val="FFFFFF"/>
              </a:solidFill>
            </a:endParaRPr>
          </a:p>
        </p:txBody>
      </p:sp>
      <p:sp>
        <p:nvSpPr>
          <p:cNvPr id="373763" name="Rectangle 2"/>
          <p:cNvSpPr>
            <a:spLocks noChangeArrowheads="1"/>
          </p:cNvSpPr>
          <p:nvPr/>
        </p:nvSpPr>
        <p:spPr bwMode="auto">
          <a:xfrm>
            <a:off x="0" y="8397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800">
                <a:solidFill>
                  <a:srgbClr val="000000"/>
                </a:solidFill>
              </a:rPr>
              <a:t>Identify the degree of insulin resistance!</a:t>
            </a:r>
          </a:p>
        </p:txBody>
      </p:sp>
      <p:graphicFrame>
        <p:nvGraphicFramePr>
          <p:cNvPr id="831492" name="Group 4"/>
          <p:cNvGraphicFramePr>
            <a:graphicFrameLocks noGrp="1"/>
          </p:cNvGraphicFramePr>
          <p:nvPr/>
        </p:nvGraphicFramePr>
        <p:xfrm>
          <a:off x="733425" y="2863850"/>
          <a:ext cx="10334625" cy="1738314"/>
        </p:xfrm>
        <a:graphic>
          <a:graphicData uri="http://schemas.openxmlformats.org/drawingml/2006/table">
            <a:tbl>
              <a:tblPr/>
              <a:tblGrid>
                <a:gridCol w="933450"/>
                <a:gridCol w="3048000"/>
                <a:gridCol w="3457575"/>
                <a:gridCol w="373613"/>
                <a:gridCol w="2521987"/>
              </a:tblGrid>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A:</a:t>
                      </a:r>
                    </a:p>
                  </a:txBody>
                  <a:tcPr marT="45745" marB="4574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marT="45745" marB="4574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5</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marT="45745" marB="4574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cap="flat">
                      <a:noFill/>
                    </a:lnR>
                    <a:lnT cap="flat">
                      <a:noFill/>
                    </a:lnT>
                    <a:lnB>
                      <a:noFill/>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B:</a:t>
                      </a:r>
                    </a:p>
                  </a:txBody>
                  <a:tcPr marT="45745" marB="4574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90mg/dl</a:t>
                      </a:r>
                    </a:p>
                  </a:txBody>
                  <a:tcPr marT="45745" marB="4574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marT="45745" marB="4574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cap="flat">
                      <a:noFill/>
                    </a:lnR>
                    <a:lnT>
                      <a:noFill/>
                    </a:lnT>
                    <a:lnB>
                      <a:noFill/>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C:</a:t>
                      </a:r>
                    </a:p>
                  </a:txBody>
                  <a:tcPr marT="45745" marB="4574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PG 120mg/dl</a:t>
                      </a:r>
                    </a:p>
                  </a:txBody>
                  <a:tcPr marT="45745" marB="4574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insulin</a:t>
                      </a:r>
                      <a:r>
                        <a:rPr kumimoji="1" lang="ja-JP" alt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 </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10</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Symbol" pitchFamily="18" charset="2"/>
                          <a:ea typeface="ＭＳ Ｐゴシック" pitchFamily="50" charset="-128"/>
                        </a:rPr>
                        <a:t>m</a:t>
                      </a:r>
                      <a:r>
                        <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rPr>
                        <a:t>U/ml</a:t>
                      </a:r>
                    </a:p>
                  </a:txBody>
                  <a:tcPr marT="45745" marB="4574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ea typeface="ＭＳ Ｐゴシック" pitchFamily="50" charset="-128"/>
                      </a:endParaRPr>
                    </a:p>
                  </a:txBody>
                  <a:tcPr marT="45745" marB="45745" horzOverflow="overflow">
                    <a:lnL>
                      <a:noFill/>
                    </a:lnL>
                    <a:lnR cap="flat">
                      <a:noFill/>
                    </a:lnR>
                    <a:lnT>
                      <a:noFill/>
                    </a:lnT>
                    <a:lnB cap="flat">
                      <a:noFill/>
                    </a:lnB>
                    <a:lnTlToBr>
                      <a:noFill/>
                    </a:lnTlToBr>
                    <a:lnBlToTr>
                      <a:noFill/>
                    </a:lnBlToTr>
                    <a:noFill/>
                  </a:tcPr>
                </a:tc>
              </a:tr>
            </a:tbl>
          </a:graphicData>
        </a:graphic>
      </p:graphicFrame>
      <p:sp>
        <p:nvSpPr>
          <p:cNvPr id="373780" name="テキスト ボックス 2"/>
          <p:cNvSpPr txBox="1">
            <a:spLocks noChangeArrowheads="1"/>
          </p:cNvSpPr>
          <p:nvPr/>
        </p:nvSpPr>
        <p:spPr bwMode="auto">
          <a:xfrm>
            <a:off x="684213" y="2122488"/>
            <a:ext cx="218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rPr>
              <a:t>Fasting state;</a:t>
            </a:r>
            <a:endParaRPr lang="ja-JP" altLang="en-US" sz="2400">
              <a:solidFill>
                <a:srgbClr val="000000"/>
              </a:solidFill>
            </a:endParaRP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2-line Titles">
  <a:themeElements>
    <a:clrScheme name="5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fontScheme name="5_2-line Tit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5_2-line Tit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2-line Tit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2-line Tit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2-line Titles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2-line Titles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2-line Titles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2-line Titles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2-line Titles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2-line Titles 9">
        <a:dk1>
          <a:srgbClr val="000000"/>
        </a:dk1>
        <a:lt1>
          <a:srgbClr val="FFFFFF"/>
        </a:lt1>
        <a:dk2>
          <a:srgbClr val="000000"/>
        </a:dk2>
        <a:lt2>
          <a:srgbClr val="808080"/>
        </a:lt2>
        <a:accent1>
          <a:srgbClr val="007A97"/>
        </a:accent1>
        <a:accent2>
          <a:srgbClr val="FF963B"/>
        </a:accent2>
        <a:accent3>
          <a:srgbClr val="FFFFFF"/>
        </a:accent3>
        <a:accent4>
          <a:srgbClr val="000000"/>
        </a:accent4>
        <a:accent5>
          <a:srgbClr val="AABEC9"/>
        </a:accent5>
        <a:accent6>
          <a:srgbClr val="E78735"/>
        </a:accent6>
        <a:hlink>
          <a:srgbClr val="E0CA00"/>
        </a:hlink>
        <a:folHlink>
          <a:srgbClr val="00A2E1"/>
        </a:folHlink>
      </a:clrScheme>
      <a:clrMap bg1="lt1" tx1="dk1" bg2="lt2" tx2="dk2" accent1="accent1" accent2="accent2" accent3="accent3" accent4="accent4" accent5="accent5" accent6="accent6" hlink="hlink" folHlink="folHlink"/>
    </a:extraClrScheme>
    <a:extraClrScheme>
      <a:clrScheme name="5_2-line Titles 10">
        <a:dk1>
          <a:srgbClr val="000000"/>
        </a:dk1>
        <a:lt1>
          <a:srgbClr val="FFFFFF"/>
        </a:lt1>
        <a:dk2>
          <a:srgbClr val="000000"/>
        </a:dk2>
        <a:lt2>
          <a:srgbClr val="808080"/>
        </a:lt2>
        <a:accent1>
          <a:srgbClr val="E0CA00"/>
        </a:accent1>
        <a:accent2>
          <a:srgbClr val="FF963B"/>
        </a:accent2>
        <a:accent3>
          <a:srgbClr val="FFFFFF"/>
        </a:accent3>
        <a:accent4>
          <a:srgbClr val="000000"/>
        </a:accent4>
        <a:accent5>
          <a:srgbClr val="EDE1AA"/>
        </a:accent5>
        <a:accent6>
          <a:srgbClr val="E78735"/>
        </a:accent6>
        <a:hlink>
          <a:srgbClr val="007A97"/>
        </a:hlink>
        <a:folHlink>
          <a:srgbClr val="B3C98C"/>
        </a:folHlink>
      </a:clrScheme>
      <a:clrMap bg1="lt1" tx1="dk1" bg2="lt2" tx2="dk2" accent1="accent1" accent2="accent2" accent3="accent3" accent4="accent4" accent5="accent5" accent6="accent6" hlink="hlink" folHlink="folHlink"/>
    </a:extraClrScheme>
    <a:extraClrScheme>
      <a:clrScheme name="5_2-line Titles 11">
        <a:dk1>
          <a:srgbClr val="000000"/>
        </a:dk1>
        <a:lt1>
          <a:srgbClr val="FFFFFF"/>
        </a:lt1>
        <a:dk2>
          <a:srgbClr val="007D8C"/>
        </a:dk2>
        <a:lt2>
          <a:srgbClr val="808080"/>
        </a:lt2>
        <a:accent1>
          <a:srgbClr val="BD9200"/>
        </a:accent1>
        <a:accent2>
          <a:srgbClr val="C60000"/>
        </a:accent2>
        <a:accent3>
          <a:srgbClr val="FFFFFF"/>
        </a:accent3>
        <a:accent4>
          <a:srgbClr val="000000"/>
        </a:accent4>
        <a:accent5>
          <a:srgbClr val="DBC7AA"/>
        </a:accent5>
        <a:accent6>
          <a:srgbClr val="B30000"/>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5_2-line Titles 12">
        <a:dk1>
          <a:srgbClr val="000000"/>
        </a:dk1>
        <a:lt1>
          <a:srgbClr val="FFFFFF"/>
        </a:lt1>
        <a:dk2>
          <a:srgbClr val="007D8C"/>
        </a:dk2>
        <a:lt2>
          <a:srgbClr val="808080"/>
        </a:lt2>
        <a:accent1>
          <a:srgbClr val="BD9200"/>
        </a:accent1>
        <a:accent2>
          <a:srgbClr val="DF660B"/>
        </a:accent2>
        <a:accent3>
          <a:srgbClr val="FFFFFF"/>
        </a:accent3>
        <a:accent4>
          <a:srgbClr val="000000"/>
        </a:accent4>
        <a:accent5>
          <a:srgbClr val="DBC7AA"/>
        </a:accent5>
        <a:accent6>
          <a:srgbClr val="CA5C09"/>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5_2-line Titles 13">
        <a:dk1>
          <a:srgbClr val="000000"/>
        </a:dk1>
        <a:lt1>
          <a:srgbClr val="FFFFFF"/>
        </a:lt1>
        <a:dk2>
          <a:srgbClr val="000000"/>
        </a:dk2>
        <a:lt2>
          <a:srgbClr val="FFFFFF"/>
        </a:lt2>
        <a:accent1>
          <a:srgbClr val="00A6DE"/>
        </a:accent1>
        <a:accent2>
          <a:srgbClr val="F6691A"/>
        </a:accent2>
        <a:accent3>
          <a:srgbClr val="AAAAAA"/>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
      <a:clrScheme name="5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Liraglutide Clinical template">
  <a:themeElements>
    <a:clrScheme name="">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solidFill>
          <a:schemeClr val="accent1"/>
        </a:solidFill>
        <a:ln w="9525" cap="flat" cmpd="sng" algn="ctr">
          <a:solidFill>
            <a:srgbClr val="000000"/>
          </a:solidFill>
          <a:prstDash val="solid"/>
          <a:round/>
          <a:headEnd type="none" w="med" len="med"/>
          <a:tailEnd type="none" w="med" len="med"/>
        </a:ln>
        <a:effectLst/>
      </a:spPr>
      <a:body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gludec new slide theme">
  <a:themeElements>
    <a:clrScheme name="Degludec palette">
      <a:dk1>
        <a:srgbClr val="AFA79F"/>
      </a:dk1>
      <a:lt1>
        <a:srgbClr val="FFFFFF"/>
      </a:lt1>
      <a:dk2>
        <a:srgbClr val="8B7D70"/>
      </a:dk2>
      <a:lt2>
        <a:srgbClr val="FF7575"/>
      </a:lt2>
      <a:accent1>
        <a:srgbClr val="00B7FF"/>
      </a:accent1>
      <a:accent2>
        <a:srgbClr val="001965"/>
      </a:accent2>
      <a:accent3>
        <a:srgbClr val="FFFFFF"/>
      </a:accent3>
      <a:accent4>
        <a:srgbClr val="26A78E"/>
      </a:accent4>
      <a:accent5>
        <a:srgbClr val="E97F20"/>
      </a:accent5>
      <a:accent6>
        <a:srgbClr val="092F5E"/>
      </a:accent6>
      <a:hlink>
        <a:srgbClr val="8B7D70"/>
      </a:hlink>
      <a:folHlink>
        <a:srgbClr val="FF7575"/>
      </a:folHlink>
    </a:clrScheme>
    <a:fontScheme name="NovoNordisk_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lnDef>
  </a:objectDefaults>
  <a:extraClrSchemeLst>
    <a:extraClrScheme>
      <a:clrScheme name="NovoNordisk_White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2-line Titles">
  <a:themeElements>
    <a:clrScheme name="4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fontScheme name="4_2-line Tit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4_2-line Tit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line Tit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line Tit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line Titles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line Titles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line Titles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line Titles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line Titles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line Titles 9">
        <a:dk1>
          <a:srgbClr val="000000"/>
        </a:dk1>
        <a:lt1>
          <a:srgbClr val="FFFFFF"/>
        </a:lt1>
        <a:dk2>
          <a:srgbClr val="000000"/>
        </a:dk2>
        <a:lt2>
          <a:srgbClr val="808080"/>
        </a:lt2>
        <a:accent1>
          <a:srgbClr val="007A97"/>
        </a:accent1>
        <a:accent2>
          <a:srgbClr val="FF963B"/>
        </a:accent2>
        <a:accent3>
          <a:srgbClr val="FFFFFF"/>
        </a:accent3>
        <a:accent4>
          <a:srgbClr val="000000"/>
        </a:accent4>
        <a:accent5>
          <a:srgbClr val="AABEC9"/>
        </a:accent5>
        <a:accent6>
          <a:srgbClr val="E78735"/>
        </a:accent6>
        <a:hlink>
          <a:srgbClr val="E0CA00"/>
        </a:hlink>
        <a:folHlink>
          <a:srgbClr val="00A2E1"/>
        </a:folHlink>
      </a:clrScheme>
      <a:clrMap bg1="lt1" tx1="dk1" bg2="lt2" tx2="dk2" accent1="accent1" accent2="accent2" accent3="accent3" accent4="accent4" accent5="accent5" accent6="accent6" hlink="hlink" folHlink="folHlink"/>
    </a:extraClrScheme>
    <a:extraClrScheme>
      <a:clrScheme name="4_2-line Titles 10">
        <a:dk1>
          <a:srgbClr val="000000"/>
        </a:dk1>
        <a:lt1>
          <a:srgbClr val="FFFFFF"/>
        </a:lt1>
        <a:dk2>
          <a:srgbClr val="000000"/>
        </a:dk2>
        <a:lt2>
          <a:srgbClr val="808080"/>
        </a:lt2>
        <a:accent1>
          <a:srgbClr val="E0CA00"/>
        </a:accent1>
        <a:accent2>
          <a:srgbClr val="FF963B"/>
        </a:accent2>
        <a:accent3>
          <a:srgbClr val="FFFFFF"/>
        </a:accent3>
        <a:accent4>
          <a:srgbClr val="000000"/>
        </a:accent4>
        <a:accent5>
          <a:srgbClr val="EDE1AA"/>
        </a:accent5>
        <a:accent6>
          <a:srgbClr val="E78735"/>
        </a:accent6>
        <a:hlink>
          <a:srgbClr val="007A97"/>
        </a:hlink>
        <a:folHlink>
          <a:srgbClr val="B3C98C"/>
        </a:folHlink>
      </a:clrScheme>
      <a:clrMap bg1="lt1" tx1="dk1" bg2="lt2" tx2="dk2" accent1="accent1" accent2="accent2" accent3="accent3" accent4="accent4" accent5="accent5" accent6="accent6" hlink="hlink" folHlink="folHlink"/>
    </a:extraClrScheme>
    <a:extraClrScheme>
      <a:clrScheme name="4_2-line Titles 11">
        <a:dk1>
          <a:srgbClr val="000000"/>
        </a:dk1>
        <a:lt1>
          <a:srgbClr val="FFFFFF"/>
        </a:lt1>
        <a:dk2>
          <a:srgbClr val="007D8C"/>
        </a:dk2>
        <a:lt2>
          <a:srgbClr val="808080"/>
        </a:lt2>
        <a:accent1>
          <a:srgbClr val="BD9200"/>
        </a:accent1>
        <a:accent2>
          <a:srgbClr val="C60000"/>
        </a:accent2>
        <a:accent3>
          <a:srgbClr val="FFFFFF"/>
        </a:accent3>
        <a:accent4>
          <a:srgbClr val="000000"/>
        </a:accent4>
        <a:accent5>
          <a:srgbClr val="DBC7AA"/>
        </a:accent5>
        <a:accent6>
          <a:srgbClr val="B30000"/>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4_2-line Titles 12">
        <a:dk1>
          <a:srgbClr val="000000"/>
        </a:dk1>
        <a:lt1>
          <a:srgbClr val="FFFFFF"/>
        </a:lt1>
        <a:dk2>
          <a:srgbClr val="007D8C"/>
        </a:dk2>
        <a:lt2>
          <a:srgbClr val="808080"/>
        </a:lt2>
        <a:accent1>
          <a:srgbClr val="BD9200"/>
        </a:accent1>
        <a:accent2>
          <a:srgbClr val="DF660B"/>
        </a:accent2>
        <a:accent3>
          <a:srgbClr val="FFFFFF"/>
        </a:accent3>
        <a:accent4>
          <a:srgbClr val="000000"/>
        </a:accent4>
        <a:accent5>
          <a:srgbClr val="DBC7AA"/>
        </a:accent5>
        <a:accent6>
          <a:srgbClr val="CA5C09"/>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4_2-line Titles 13">
        <a:dk1>
          <a:srgbClr val="000000"/>
        </a:dk1>
        <a:lt1>
          <a:srgbClr val="FFFFFF"/>
        </a:lt1>
        <a:dk2>
          <a:srgbClr val="000000"/>
        </a:dk2>
        <a:lt2>
          <a:srgbClr val="FFFFFF"/>
        </a:lt2>
        <a:accent1>
          <a:srgbClr val="00A6DE"/>
        </a:accent1>
        <a:accent2>
          <a:srgbClr val="F6691A"/>
        </a:accent2>
        <a:accent3>
          <a:srgbClr val="AAAAAA"/>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
      <a:clrScheme name="4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5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6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9_Degludec new slide theme">
  <a:themeElements>
    <a:clrScheme name="Custom 1">
      <a:dk1>
        <a:srgbClr val="001965"/>
      </a:dk1>
      <a:lt1>
        <a:srgbClr val="FFFFFF"/>
      </a:lt1>
      <a:dk2>
        <a:srgbClr val="8B7D70"/>
      </a:dk2>
      <a:lt2>
        <a:srgbClr val="FF7575"/>
      </a:lt2>
      <a:accent1>
        <a:srgbClr val="00B7FF"/>
      </a:accent1>
      <a:accent2>
        <a:srgbClr val="001965"/>
      </a:accent2>
      <a:accent3>
        <a:srgbClr val="FFFFFF"/>
      </a:accent3>
      <a:accent4>
        <a:srgbClr val="26A78E"/>
      </a:accent4>
      <a:accent5>
        <a:srgbClr val="E97F20"/>
      </a:accent5>
      <a:accent6>
        <a:srgbClr val="092F5E"/>
      </a:accent6>
      <a:hlink>
        <a:srgbClr val="001965"/>
      </a:hlink>
      <a:folHlink>
        <a:srgbClr val="001965"/>
      </a:folHlink>
    </a:clrScheme>
    <a:fontScheme name="NovoNordisk_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a:ln>
              <a:noFill/>
            </a:ln>
            <a:solidFill>
              <a:srgbClr val="001965"/>
            </a:solidFill>
            <a:effectLst/>
            <a:latin typeface="Verdana" charset="0"/>
          </a:defRPr>
        </a:defPPr>
      </a:lstStyle>
    </a:lnDef>
  </a:objectDefaults>
  <a:extraClrSchemeLst>
    <a:extraClrScheme>
      <a:clrScheme name="NovoNordisk_White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7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Novartis_Dark_Background">
  <a:themeElements>
    <a:clrScheme name="3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fontScheme name="3_Novartis_Dark_Background">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flat" cmpd="sng" algn="ctr">
          <a:solidFill>
            <a:srgbClr val="FF5539"/>
          </a:solidFill>
          <a:prstDash val="solid"/>
          <a:round/>
          <a:headEnd type="triangle" w="lg" len="med"/>
          <a:tailEnd type="none" w="lg"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charset="-128"/>
            <a:cs typeface="Arial" charset="0"/>
          </a:defRPr>
        </a:defPPr>
      </a:lstStyle>
    </a:spDef>
    <a:lnDef>
      <a:spPr bwMode="auto">
        <a:xfrm>
          <a:off x="0" y="0"/>
          <a:ext cx="1" cy="1"/>
        </a:xfrm>
        <a:custGeom>
          <a:avLst/>
          <a:gdLst/>
          <a:ahLst/>
          <a:cxnLst/>
          <a:rect l="0" t="0" r="0" b="0"/>
          <a:pathLst/>
        </a:custGeom>
        <a:noFill/>
        <a:ln w="63500" cap="flat" cmpd="sng" algn="ctr">
          <a:solidFill>
            <a:srgbClr val="FF5539"/>
          </a:solidFill>
          <a:prstDash val="solid"/>
          <a:round/>
          <a:headEnd type="triangle" w="lg" len="med"/>
          <a:tailEnd type="none" w="lg"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charset="-128"/>
            <a:cs typeface="Arial" charset="0"/>
          </a:defRPr>
        </a:defPPr>
      </a:lstStyle>
    </a:lnDef>
  </a:objectDefaults>
  <a:extraClrSchemeLst>
    <a:extraClrScheme>
      <a:clrScheme name="3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clrMap bg1="dk2" tx1="lt1" bg2="dk1" tx2="lt2" accent1="accent1" accent2="accent2" accent3="accent3" accent4="accent4" accent5="accent5" accent6="accent6" hlink="hlink" folHlink="folHlink"/>
    </a:extraClrScheme>
    <a:extraClrScheme>
      <a:clrScheme name="3_Novartis_Dark_Background 2">
        <a:dk1>
          <a:srgbClr val="000000"/>
        </a:dk1>
        <a:lt1>
          <a:srgbClr val="FFFFFF"/>
        </a:lt1>
        <a:dk2>
          <a:srgbClr val="004478"/>
        </a:dk2>
        <a:lt2>
          <a:srgbClr val="FFFFFF"/>
        </a:lt2>
        <a:accent1>
          <a:srgbClr val="FFCF49"/>
        </a:accent1>
        <a:accent2>
          <a:srgbClr val="FF6C3F"/>
        </a:accent2>
        <a:accent3>
          <a:srgbClr val="AAB0BE"/>
        </a:accent3>
        <a:accent4>
          <a:srgbClr val="DADADA"/>
        </a:accent4>
        <a:accent5>
          <a:srgbClr val="FFE4B1"/>
        </a:accent5>
        <a:accent6>
          <a:srgbClr val="E76138"/>
        </a:accent6>
        <a:hlink>
          <a:srgbClr val="55A8C5"/>
        </a:hlink>
        <a:folHlink>
          <a:srgbClr val="64FF96"/>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9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デザインの設定">
  <a:themeElements>
    <a:clrScheme name="apw">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19050" cap="rnd">
          <a:solidFill>
            <a:schemeClr val="tx1"/>
          </a:solidFill>
          <a:round/>
          <a:headEnd/>
          <a:tailEnd/>
        </a:ln>
        <a:effectLst/>
      </a:spPr>
      <a:bodyPr wrap="none"/>
      <a:lstStyle>
        <a:defPPr defTabSz="457200" fontAlgn="base">
          <a:spcBef>
            <a:spcPct val="0"/>
          </a:spcBef>
          <a:spcAft>
            <a:spcPct val="0"/>
          </a:spcAft>
          <a:defRPr kumimoji="0" sz="2000">
            <a:solidFill>
              <a:prstClr val="black"/>
            </a:solidFill>
          </a:defRPr>
        </a:defPPr>
      </a:lstStyle>
    </a:spDef>
    <a:lnDef>
      <a:spPr>
        <a:noFill/>
        <a:ln w="19050" cap="rnd">
          <a:solidFill>
            <a:schemeClr val="tx1"/>
          </a:solidFill>
          <a:round/>
          <a:headEnd/>
          <a:tailEnd/>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14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Arial"/>
        <a:ea typeface="ＭＳ Ｐゴシック"/>
        <a:cs typeface="Osaka"/>
      </a:majorFont>
      <a:minorFont>
        <a:latin typeface="Arial"/>
        <a:ea typeface="ＭＳ Ｐゴシック"/>
        <a:cs typeface="Osak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cap="rnd">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2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5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8_BlueSlide">
  <a:themeElements>
    <a:clrScheme name="1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0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2000" dirty="0" smtClean="0">
            <a:solidFill>
              <a:srgbClr val="F7F7C9"/>
            </a:solidFill>
          </a:defRPr>
        </a:defPPr>
      </a:lstStyle>
    </a:txDef>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8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16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6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iraglutide Clinical template">
  <a:themeElements>
    <a:clrScheme name="Liraglutide Clinical template 1">
      <a:dk1>
        <a:srgbClr val="001965"/>
      </a:dk1>
      <a:lt1>
        <a:srgbClr val="FFFFFF"/>
      </a:lt1>
      <a:dk2>
        <a:srgbClr val="F2E6E5"/>
      </a:dk2>
      <a:lt2>
        <a:srgbClr val="CA8D97"/>
      </a:lt2>
      <a:accent1>
        <a:srgbClr val="860038"/>
      </a:accent1>
      <a:accent2>
        <a:srgbClr val="001965"/>
      </a:accent2>
      <a:accent3>
        <a:srgbClr val="FFFFFF"/>
      </a:accent3>
      <a:accent4>
        <a:srgbClr val="001455"/>
      </a:accent4>
      <a:accent5>
        <a:srgbClr val="C3AAAE"/>
      </a:accent5>
      <a:accent6>
        <a:srgbClr val="00165B"/>
      </a:accent6>
      <a:hlink>
        <a:srgbClr val="00B7FF"/>
      </a:hlink>
      <a:folHlink>
        <a:srgbClr val="C5D0E5"/>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iraglutide Clinical template 1">
        <a:dk1>
          <a:srgbClr val="001965"/>
        </a:dk1>
        <a:lt1>
          <a:srgbClr val="FFFFFF"/>
        </a:lt1>
        <a:dk2>
          <a:srgbClr val="F2E6E5"/>
        </a:dk2>
        <a:lt2>
          <a:srgbClr val="CA8D97"/>
        </a:lt2>
        <a:accent1>
          <a:srgbClr val="860038"/>
        </a:accent1>
        <a:accent2>
          <a:srgbClr val="001965"/>
        </a:accent2>
        <a:accent3>
          <a:srgbClr val="FFFFFF"/>
        </a:accent3>
        <a:accent4>
          <a:srgbClr val="001455"/>
        </a:accent4>
        <a:accent5>
          <a:srgbClr val="C3AAAE"/>
        </a:accent5>
        <a:accent6>
          <a:srgbClr val="00165B"/>
        </a:accent6>
        <a:hlink>
          <a:srgbClr val="00B7FF"/>
        </a:hlink>
        <a:folHlink>
          <a:srgbClr val="C5D0E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BlueSlide</Template>
  <TotalTime>39289</TotalTime>
  <Words>2175</Words>
  <Application>Microsoft Office PowerPoint</Application>
  <PresentationFormat>画面に合わせる (4:3)</PresentationFormat>
  <Paragraphs>651</Paragraphs>
  <Slides>39</Slides>
  <Notes>29</Notes>
  <HiddenSlides>0</HiddenSlides>
  <MMClips>0</MMClips>
  <ScaleCrop>false</ScaleCrop>
  <HeadingPairs>
    <vt:vector size="8" baseType="variant">
      <vt:variant>
        <vt:lpstr>使用されているフォント</vt:lpstr>
      </vt:variant>
      <vt:variant>
        <vt:i4>25</vt:i4>
      </vt:variant>
      <vt:variant>
        <vt:lpstr>テーマ</vt:lpstr>
      </vt:variant>
      <vt:variant>
        <vt:i4>46</vt:i4>
      </vt:variant>
      <vt:variant>
        <vt:lpstr>埋め込まれた OLE サーバー</vt:lpstr>
      </vt:variant>
      <vt:variant>
        <vt:i4>4</vt:i4>
      </vt:variant>
      <vt:variant>
        <vt:lpstr>スライド タイトル</vt:lpstr>
      </vt:variant>
      <vt:variant>
        <vt:i4>39</vt:i4>
      </vt:variant>
    </vt:vector>
  </HeadingPairs>
  <TitlesOfParts>
    <vt:vector size="114" baseType="lpstr">
      <vt:lpstr>Arial Unicode MS</vt:lpstr>
      <vt:lpstr>HGPｺﾞｼｯｸM</vt:lpstr>
      <vt:lpstr>HG丸ｺﾞｼｯｸM-PRO</vt:lpstr>
      <vt:lpstr>MS PGothic</vt:lpstr>
      <vt:lpstr>MS PGothic</vt:lpstr>
      <vt:lpstr>ＭＳ Ｐ明朝</vt:lpstr>
      <vt:lpstr>ＭＳ ゴシック</vt:lpstr>
      <vt:lpstr>New York</vt:lpstr>
      <vt:lpstr>News Gothic MT</vt:lpstr>
      <vt:lpstr>Osaka</vt:lpstr>
      <vt:lpstr>StarSymbol</vt:lpstr>
      <vt:lpstr>メイリオ</vt:lpstr>
      <vt:lpstr>平成角ゴシック</vt:lpstr>
      <vt:lpstr>Arial</vt:lpstr>
      <vt:lpstr>Calibri</vt:lpstr>
      <vt:lpstr>Calibri Light</vt:lpstr>
      <vt:lpstr>Cambria Math</vt:lpstr>
      <vt:lpstr>Courier New</vt:lpstr>
      <vt:lpstr>Helvetica</vt:lpstr>
      <vt:lpstr>Lucida Sans Unicode</vt:lpstr>
      <vt:lpstr>Symbol</vt:lpstr>
      <vt:lpstr>Times</vt:lpstr>
      <vt:lpstr>Times New Roman</vt:lpstr>
      <vt:lpstr>Verdana</vt:lpstr>
      <vt:lpstr>Wingdings</vt:lpstr>
      <vt:lpstr>5_2-line Titles</vt:lpstr>
      <vt:lpstr>4_2-line Titles</vt:lpstr>
      <vt:lpstr>9_Novartis_Dark_Background</vt:lpstr>
      <vt:lpstr>20_Liraglutide Clinical template</vt:lpstr>
      <vt:lpstr>3_Liraglutide Clinical template</vt:lpstr>
      <vt:lpstr>8_Liraglutide Clinical template</vt:lpstr>
      <vt:lpstr>4_Liraglutide Clinical template</vt:lpstr>
      <vt:lpstr>5_Liraglutide Clinical template</vt:lpstr>
      <vt:lpstr>Liraglutide Clinical template</vt:lpstr>
      <vt:lpstr>6_Liraglutide Clinical template</vt:lpstr>
      <vt:lpstr>7_Liraglutide Clinical template</vt:lpstr>
      <vt:lpstr>9_Liraglutide Clinical template</vt:lpstr>
      <vt:lpstr>10_Liraglutide Clinical template</vt:lpstr>
      <vt:lpstr>21_Liraglutide Clinical template</vt:lpstr>
      <vt:lpstr>1_デザインの設定</vt:lpstr>
      <vt:lpstr>11_Liraglutide Clinical template</vt:lpstr>
      <vt:lpstr>1_Liraglutide Clinical template</vt:lpstr>
      <vt:lpstr>2_Degludec new slide theme</vt:lpstr>
      <vt:lpstr>2_デザインの設定</vt:lpstr>
      <vt:lpstr>3_デザインの設定</vt:lpstr>
      <vt:lpstr>12_Liraglutide Clinical template</vt:lpstr>
      <vt:lpstr>22_Liraglutide Clinical template</vt:lpstr>
      <vt:lpstr>13_Liraglutide Clinical template</vt:lpstr>
      <vt:lpstr>14_Liraglutide Clinical template</vt:lpstr>
      <vt:lpstr>4_デザインの設定</vt:lpstr>
      <vt:lpstr>15_Liraglutide Clinical template</vt:lpstr>
      <vt:lpstr>16_Liraglutide Clinical template</vt:lpstr>
      <vt:lpstr>9_Degludec new slide theme</vt:lpstr>
      <vt:lpstr>17_Liraglutide Clinical template</vt:lpstr>
      <vt:lpstr>Office ​​テーマ</vt:lpstr>
      <vt:lpstr>9_BlueSlide</vt:lpstr>
      <vt:lpstr>5_デザインの設定</vt:lpstr>
      <vt:lpstr>14_デザインの設定</vt:lpstr>
      <vt:lpstr>22_BlueSlide</vt:lpstr>
      <vt:lpstr>15_BlueSlide</vt:lpstr>
      <vt:lpstr>Office テーマ</vt:lpstr>
      <vt:lpstr>18_BlueSlide</vt:lpstr>
      <vt:lpstr>20_BlueSlide</vt:lpstr>
      <vt:lpstr>12_BlueSlide</vt:lpstr>
      <vt:lpstr>2_BlueSlide</vt:lpstr>
      <vt:lpstr>14_BlueSlide</vt:lpstr>
      <vt:lpstr>8_BlueSlide</vt:lpstr>
      <vt:lpstr>13_Office テーマ</vt:lpstr>
      <vt:lpstr>16_BlueSlide</vt:lpstr>
      <vt:lpstr>3_BlueSlide</vt:lpstr>
      <vt:lpstr>6_BlueSlide</vt:lpstr>
      <vt:lpstr>think-cell Slide</vt:lpstr>
      <vt:lpstr>Image</vt:lpstr>
      <vt:lpstr>数式</vt:lpstr>
      <vt:lpstr>Worksheet</vt:lpstr>
      <vt:lpstr>Measurement of insulin resistance in clinical practice: use of OGTT based techniques</vt:lpstr>
      <vt:lpstr>PowerPoint プレゼンテーション</vt:lpstr>
      <vt:lpstr>PowerPoint プレゼンテーション</vt:lpstr>
      <vt:lpstr>PowerPoint プレゼンテーション</vt:lpstr>
      <vt:lpstr>Insulin Resistance</vt:lpstr>
      <vt:lpstr>PowerPoint プレゼンテーション</vt:lpstr>
      <vt:lpstr>PowerPoint プレゼンテーション</vt:lpstr>
      <vt:lpstr>Assessment of Insulin Resistance/Sensitivity</vt:lpstr>
      <vt:lpstr>PowerPoint プレゼンテーション</vt:lpstr>
      <vt:lpstr>PowerPoint プレゼンテーション</vt:lpstr>
      <vt:lpstr>PowerPoint プレゼンテーション</vt:lpstr>
      <vt:lpstr>PowerPoint プレゼンテーション</vt:lpstr>
      <vt:lpstr>Concept of the iHOMA2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QUICKI and HOMA %S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ISI(comp) (Composite Index, Matsuda’s Index)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エスピーG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Masafumi Matsuda, MD</dc:creator>
  <cp:lastModifiedBy>Masafumi Matsuda</cp:lastModifiedBy>
  <cp:revision>1983</cp:revision>
  <cp:lastPrinted>2016-06-19T23:44:56Z</cp:lastPrinted>
  <dcterms:created xsi:type="dcterms:W3CDTF">2001-10-16T01:19:51Z</dcterms:created>
  <dcterms:modified xsi:type="dcterms:W3CDTF">2016-10-22T01:06:09Z</dcterms:modified>
</cp:coreProperties>
</file>